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56" r:id="rId4"/>
    <p:sldId id="260" r:id="rId5"/>
    <p:sldId id="259" r:id="rId6"/>
    <p:sldId id="261" r:id="rId7"/>
    <p:sldId id="262" r:id="rId8"/>
  </p:sldIdLst>
  <p:sldSz cx="6858000" cy="18719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2F2E41"/>
    <a:srgbClr val="203864"/>
    <a:srgbClr val="FF9A00"/>
    <a:srgbClr val="F9F9F9"/>
    <a:srgbClr val="1CADE4"/>
    <a:srgbClr val="318B71"/>
    <a:srgbClr val="FF3300"/>
    <a:srgbClr val="7F7F7F"/>
    <a:srgbClr val="3AA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46" y="-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a Ozaki" userId="7b8f0e0a-624c-4ef8-a456-cffc8d58bcaf" providerId="ADAL" clId="{F8C380F0-5C81-40A5-B8F9-8E299DCE4AB5}"/>
    <pc:docChg chg="undo custSel modSld">
      <pc:chgData name="Misa Ozaki" userId="7b8f0e0a-624c-4ef8-a456-cffc8d58bcaf" providerId="ADAL" clId="{F8C380F0-5C81-40A5-B8F9-8E299DCE4AB5}" dt="2022-02-28T05:01:21.172" v="1165" actId="478"/>
      <pc:docMkLst>
        <pc:docMk/>
      </pc:docMkLst>
      <pc:sldChg chg="addSp delSp modSp mod">
        <pc:chgData name="Misa Ozaki" userId="7b8f0e0a-624c-4ef8-a456-cffc8d58bcaf" providerId="ADAL" clId="{F8C380F0-5C81-40A5-B8F9-8E299DCE4AB5}" dt="2022-02-22T12:18:38.071" v="921" actId="20577"/>
        <pc:sldMkLst>
          <pc:docMk/>
          <pc:sldMk cId="98783282" sldId="256"/>
        </pc:sldMkLst>
        <pc:spChg chg="add mod">
          <ac:chgData name="Misa Ozaki" userId="7b8f0e0a-624c-4ef8-a456-cffc8d58bcaf" providerId="ADAL" clId="{F8C380F0-5C81-40A5-B8F9-8E299DCE4AB5}" dt="2022-02-22T12:18:38.071" v="921" actId="20577"/>
          <ac:spMkLst>
            <pc:docMk/>
            <pc:sldMk cId="98783282" sldId="256"/>
            <ac:spMk id="151" creationId="{9D78A790-0B69-4D85-BFA5-CF5FFC2B1593}"/>
          </ac:spMkLst>
        </pc:spChg>
        <pc:graphicFrameChg chg="add mod modGraphic">
          <ac:chgData name="Misa Ozaki" userId="7b8f0e0a-624c-4ef8-a456-cffc8d58bcaf" providerId="ADAL" clId="{F8C380F0-5C81-40A5-B8F9-8E299DCE4AB5}" dt="2022-02-22T12:18:23.624" v="898" actId="20577"/>
          <ac:graphicFrameMkLst>
            <pc:docMk/>
            <pc:sldMk cId="98783282" sldId="256"/>
            <ac:graphicFrameMk id="154" creationId="{A3D57495-6A81-44F4-AF3F-8F53A83A1B3F}"/>
          </ac:graphicFrameMkLst>
        </pc:graphicFrameChg>
        <pc:picChg chg="add del">
          <ac:chgData name="Misa Ozaki" userId="7b8f0e0a-624c-4ef8-a456-cffc8d58bcaf" providerId="ADAL" clId="{F8C380F0-5C81-40A5-B8F9-8E299DCE4AB5}" dt="2022-02-22T12:14:39.458" v="154" actId="22"/>
          <ac:picMkLst>
            <pc:docMk/>
            <pc:sldMk cId="98783282" sldId="256"/>
            <ac:picMk id="3" creationId="{45791E0F-BAA8-4504-A710-1D96DE66AF95}"/>
          </ac:picMkLst>
        </pc:picChg>
      </pc:sldChg>
      <pc:sldChg chg="addSp delSp modSp mod">
        <pc:chgData name="Misa Ozaki" userId="7b8f0e0a-624c-4ef8-a456-cffc8d58bcaf" providerId="ADAL" clId="{F8C380F0-5C81-40A5-B8F9-8E299DCE4AB5}" dt="2022-02-24T09:00:07.044" v="1163" actId="478"/>
        <pc:sldMkLst>
          <pc:docMk/>
          <pc:sldMk cId="1247128458" sldId="262"/>
        </pc:sldMkLst>
        <pc:spChg chg="add del mod">
          <ac:chgData name="Misa Ozaki" userId="7b8f0e0a-624c-4ef8-a456-cffc8d58bcaf" providerId="ADAL" clId="{F8C380F0-5C81-40A5-B8F9-8E299DCE4AB5}" dt="2022-02-24T09:00:07.044" v="1163" actId="478"/>
          <ac:spMkLst>
            <pc:docMk/>
            <pc:sldMk cId="1247128458" sldId="262"/>
            <ac:spMk id="50" creationId="{4748B690-8EF2-4E37-942C-349CA570ACB4}"/>
          </ac:spMkLst>
        </pc:spChg>
      </pc:sldChg>
      <pc:sldChg chg="addSp delSp modSp mod">
        <pc:chgData name="Misa Ozaki" userId="7b8f0e0a-624c-4ef8-a456-cffc8d58bcaf" providerId="ADAL" clId="{F8C380F0-5C81-40A5-B8F9-8E299DCE4AB5}" dt="2022-02-28T05:01:21.172" v="1165" actId="478"/>
        <pc:sldMkLst>
          <pc:docMk/>
          <pc:sldMk cId="1576042874" sldId="263"/>
        </pc:sldMkLst>
        <pc:spChg chg="add del mod">
          <ac:chgData name="Misa Ozaki" userId="7b8f0e0a-624c-4ef8-a456-cffc8d58bcaf" providerId="ADAL" clId="{F8C380F0-5C81-40A5-B8F9-8E299DCE4AB5}" dt="2022-02-28T05:01:21.172" v="1165" actId="478"/>
          <ac:spMkLst>
            <pc:docMk/>
            <pc:sldMk cId="1576042874" sldId="263"/>
            <ac:spMk id="26" creationId="{653FE9DC-9D6A-4CD2-90E9-C681D848F3C4}"/>
          </ac:spMkLst>
        </pc:spChg>
        <pc:graphicFrameChg chg="add del">
          <ac:chgData name="Misa Ozaki" userId="7b8f0e0a-624c-4ef8-a456-cffc8d58bcaf" providerId="ADAL" clId="{F8C380F0-5C81-40A5-B8F9-8E299DCE4AB5}" dt="2022-02-22T12:15:53.491" v="357" actId="21"/>
          <ac:graphicFrameMkLst>
            <pc:docMk/>
            <pc:sldMk cId="1576042874" sldId="263"/>
            <ac:graphicFrameMk id="27" creationId="{5DE68CFE-678A-4F43-940F-59EE581B4559}"/>
          </ac:graphicFrameMkLst>
        </pc:graphicFrameChg>
        <pc:picChg chg="add mod">
          <ac:chgData name="Misa Ozaki" userId="7b8f0e0a-624c-4ef8-a456-cffc8d58bcaf" providerId="ADAL" clId="{F8C380F0-5C81-40A5-B8F9-8E299DCE4AB5}" dt="2022-02-24T08:59:10.864" v="1092" actId="1076"/>
          <ac:picMkLst>
            <pc:docMk/>
            <pc:sldMk cId="1576042874" sldId="263"/>
            <ac:picMk id="3" creationId="{6035694F-54EE-4AE5-8DAA-6F149A691B88}"/>
          </ac:picMkLst>
        </pc:picChg>
      </pc:sldChg>
      <pc:sldChg chg="delSp modSp mod">
        <pc:chgData name="Misa Ozaki" userId="7b8f0e0a-624c-4ef8-a456-cffc8d58bcaf" providerId="ADAL" clId="{F8C380F0-5C81-40A5-B8F9-8E299DCE4AB5}" dt="2022-02-28T05:01:17.553" v="1164" actId="478"/>
        <pc:sldMkLst>
          <pc:docMk/>
          <pc:sldMk cId="2716744180" sldId="264"/>
        </pc:sldMkLst>
        <pc:spChg chg="del mod">
          <ac:chgData name="Misa Ozaki" userId="7b8f0e0a-624c-4ef8-a456-cffc8d58bcaf" providerId="ADAL" clId="{F8C380F0-5C81-40A5-B8F9-8E299DCE4AB5}" dt="2022-02-28T05:01:17.553" v="1164" actId="478"/>
          <ac:spMkLst>
            <pc:docMk/>
            <pc:sldMk cId="2716744180" sldId="264"/>
            <ac:spMk id="33" creationId="{1BCD0579-18B7-447A-927E-1365976B555E}"/>
          </ac:spMkLst>
        </pc:spChg>
      </pc:sldChg>
    </pc:docChg>
  </pc:docChgLst>
  <pc:docChgLst>
    <pc:chgData name="後藤  優里 (HK)" userId="f2731c21-bbee-48b8-9489-d40d61cdf1c0" providerId="ADAL" clId="{7B2EED2E-98A3-4A73-B4A4-83EDF2C5DEBF}"/>
    <pc:docChg chg="undo redo custSel addSld delSld modSld">
      <pc:chgData name="後藤  優里 (HK)" userId="f2731c21-bbee-48b8-9489-d40d61cdf1c0" providerId="ADAL" clId="{7B2EED2E-98A3-4A73-B4A4-83EDF2C5DEBF}" dt="2022-02-15T07:26:02.571" v="1497" actId="1076"/>
      <pc:docMkLst>
        <pc:docMk/>
      </pc:docMkLst>
      <pc:sldChg chg="addSp delSp modSp mod">
        <pc:chgData name="後藤  優里 (HK)" userId="f2731c21-bbee-48b8-9489-d40d61cdf1c0" providerId="ADAL" clId="{7B2EED2E-98A3-4A73-B4A4-83EDF2C5DEBF}" dt="2022-02-15T06:26:58.026" v="1334" actId="122"/>
        <pc:sldMkLst>
          <pc:docMk/>
          <pc:sldMk cId="98783282" sldId="256"/>
        </pc:sldMkLst>
        <pc:spChg chg="add del mod">
          <ac:chgData name="後藤  優里 (HK)" userId="f2731c21-bbee-48b8-9489-d40d61cdf1c0" providerId="ADAL" clId="{7B2EED2E-98A3-4A73-B4A4-83EDF2C5DEBF}" dt="2022-02-15T05:05:33.196" v="190"/>
          <ac:spMkLst>
            <pc:docMk/>
            <pc:sldMk cId="98783282" sldId="256"/>
            <ac:spMk id="2" creationId="{E1C628BF-4F07-4085-9150-4147A6109371}"/>
          </ac:spMkLst>
        </pc:spChg>
        <pc:spChg chg="add del mod">
          <ac:chgData name="後藤  優里 (HK)" userId="f2731c21-bbee-48b8-9489-d40d61cdf1c0" providerId="ADAL" clId="{7B2EED2E-98A3-4A73-B4A4-83EDF2C5DEBF}" dt="2022-02-15T05:05:33.196" v="190"/>
          <ac:spMkLst>
            <pc:docMk/>
            <pc:sldMk cId="98783282" sldId="256"/>
            <ac:spMk id="3" creationId="{C4299778-4763-4538-8067-3511F7F6EFA7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4" creationId="{6F4354CC-3CBB-40DA-9F72-B2A8A42A8060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5" creationId="{DE28CA7A-BD6D-41A5-BF45-9DE1291307E1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6" creationId="{30119E1A-12FA-47C6-BB1F-B1BF1EF52146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7" creationId="{76FE0C61-DDA7-4321-AF09-C892B61859A2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8" creationId="{D3272B24-B324-4C02-8CC4-43E60FD28B2A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9" creationId="{6C3DAA72-7AF9-4073-A267-F95B066E53A0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" creationId="{269273E6-1E3C-48C1-9EAB-EE5B3C120870}"/>
          </ac:spMkLst>
        </pc:spChg>
        <pc:spChg chg="add del mod">
          <ac:chgData name="後藤  優里 (HK)" userId="f2731c21-bbee-48b8-9489-d40d61cdf1c0" providerId="ADAL" clId="{7B2EED2E-98A3-4A73-B4A4-83EDF2C5DEBF}" dt="2022-02-15T05:28:21.735" v="578" actId="207"/>
          <ac:spMkLst>
            <pc:docMk/>
            <pc:sldMk cId="98783282" sldId="256"/>
            <ac:spMk id="11" creationId="{F3AF617A-747B-4E69-8C95-35A210A2BC7C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2" creationId="{33FA12BA-54D7-4482-B6DF-E670C2805CFB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4" creationId="{F61540A8-0296-4DE4-9273-EEC8C5B08B83}"/>
          </ac:spMkLst>
        </pc:spChg>
        <pc:spChg chg="add mod">
          <ac:chgData name="後藤  優里 (HK)" userId="f2731c21-bbee-48b8-9489-d40d61cdf1c0" providerId="ADAL" clId="{7B2EED2E-98A3-4A73-B4A4-83EDF2C5DEBF}" dt="2022-02-15T05:28:21.735" v="578" actId="207"/>
          <ac:spMkLst>
            <pc:docMk/>
            <pc:sldMk cId="98783282" sldId="256"/>
            <ac:spMk id="15" creationId="{A25FBC96-05AD-40BD-AD99-54A15DCFE5D3}"/>
          </ac:spMkLst>
        </pc:spChg>
        <pc:spChg chg="add mod">
          <ac:chgData name="後藤  優里 (HK)" userId="f2731c21-bbee-48b8-9489-d40d61cdf1c0" providerId="ADAL" clId="{7B2EED2E-98A3-4A73-B4A4-83EDF2C5DEBF}" dt="2022-02-15T05:28:21.735" v="578" actId="207"/>
          <ac:spMkLst>
            <pc:docMk/>
            <pc:sldMk cId="98783282" sldId="256"/>
            <ac:spMk id="16" creationId="{6FD28C6B-BA45-46AC-8E77-06C342969E08}"/>
          </ac:spMkLst>
        </pc:spChg>
        <pc:spChg chg="add del mod">
          <ac:chgData name="後藤  優里 (HK)" userId="f2731c21-bbee-48b8-9489-d40d61cdf1c0" providerId="ADAL" clId="{7B2EED2E-98A3-4A73-B4A4-83EDF2C5DEBF}" dt="2022-02-15T05:11:13.710" v="272" actId="478"/>
          <ac:spMkLst>
            <pc:docMk/>
            <pc:sldMk cId="98783282" sldId="256"/>
            <ac:spMk id="21" creationId="{CA51F334-271B-43AF-A745-2ED23FA85072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23" creationId="{AD5E9008-BB2F-4D79-9D36-4770E4D3F20E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24" creationId="{F29C02CF-BB0D-4301-9075-F2CE4452F468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25" creationId="{9390D0CA-A83A-4D11-8831-7894F168F625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26" creationId="{DE7101F0-0A1A-4221-B27A-087A63E4AA39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31" creationId="{DAEA2713-EB0F-4E5C-A57B-170F91653F4E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32" creationId="{13ABB386-FB1D-4594-8A84-69DF8C151685}"/>
          </ac:spMkLst>
        </pc:spChg>
        <pc:spChg chg="add mod">
          <ac:chgData name="後藤  優里 (HK)" userId="f2731c21-bbee-48b8-9489-d40d61cdf1c0" providerId="ADAL" clId="{7B2EED2E-98A3-4A73-B4A4-83EDF2C5DEBF}" dt="2022-02-15T05:28:21.735" v="578" actId="207"/>
          <ac:spMkLst>
            <pc:docMk/>
            <pc:sldMk cId="98783282" sldId="256"/>
            <ac:spMk id="35" creationId="{E11E9167-5F85-47CA-A62D-3BAAEA2F8078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36" creationId="{F6F70713-BE71-4284-A8B6-6A5C08750CEC}"/>
          </ac:spMkLst>
        </pc:spChg>
        <pc:spChg chg="del">
          <ac:chgData name="後藤  優里 (HK)" userId="f2731c21-bbee-48b8-9489-d40d61cdf1c0" providerId="ADAL" clId="{7B2EED2E-98A3-4A73-B4A4-83EDF2C5DEBF}" dt="2022-02-15T04:56:18.191" v="32" actId="478"/>
          <ac:spMkLst>
            <pc:docMk/>
            <pc:sldMk cId="98783282" sldId="256"/>
            <ac:spMk id="37" creationId="{F3CDE4A1-B2AD-4060-9912-CAF34AAEC6BE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38" creationId="{F0F26164-97FE-48AE-B976-D51DEC52762E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39" creationId="{9ACD2370-BC67-4889-B04E-99E5A1493409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40" creationId="{15523242-AFAD-46D7-A56D-4CD17A8EBC81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41" creationId="{8DA22056-EC94-41F6-8837-2A2839DC7A9F}"/>
          </ac:spMkLst>
        </pc:spChg>
        <pc:spChg chg="del">
          <ac:chgData name="後藤  優里 (HK)" userId="f2731c21-bbee-48b8-9489-d40d61cdf1c0" providerId="ADAL" clId="{7B2EED2E-98A3-4A73-B4A4-83EDF2C5DEBF}" dt="2022-02-15T04:56:43.028" v="39" actId="478"/>
          <ac:spMkLst>
            <pc:docMk/>
            <pc:sldMk cId="98783282" sldId="256"/>
            <ac:spMk id="42" creationId="{ABF617BA-C014-422F-9C9D-00FC4E17DCC6}"/>
          </ac:spMkLst>
        </pc:spChg>
        <pc:spChg chg="del">
          <ac:chgData name="後藤  優里 (HK)" userId="f2731c21-bbee-48b8-9489-d40d61cdf1c0" providerId="ADAL" clId="{7B2EED2E-98A3-4A73-B4A4-83EDF2C5DEBF}" dt="2022-02-15T04:56:26.890" v="36" actId="478"/>
          <ac:spMkLst>
            <pc:docMk/>
            <pc:sldMk cId="98783282" sldId="256"/>
            <ac:spMk id="43" creationId="{0F62A7DB-27EF-4258-8962-F9ADCF3A518C}"/>
          </ac:spMkLst>
        </pc:spChg>
        <pc:spChg chg="del">
          <ac:chgData name="後藤  優里 (HK)" userId="f2731c21-bbee-48b8-9489-d40d61cdf1c0" providerId="ADAL" clId="{7B2EED2E-98A3-4A73-B4A4-83EDF2C5DEBF}" dt="2022-02-15T04:56:25.028" v="35" actId="478"/>
          <ac:spMkLst>
            <pc:docMk/>
            <pc:sldMk cId="98783282" sldId="256"/>
            <ac:spMk id="44" creationId="{E0DD603E-48F9-4C15-B664-08B6CA6AC5B6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49" creationId="{33C943AE-763D-49BB-A7DA-1CF9E9B059DC}"/>
          </ac:spMkLst>
        </pc:spChg>
        <pc:spChg chg="add del mod">
          <ac:chgData name="後藤  優里 (HK)" userId="f2731c21-bbee-48b8-9489-d40d61cdf1c0" providerId="ADAL" clId="{7B2EED2E-98A3-4A73-B4A4-83EDF2C5DEBF}" dt="2022-02-15T05:17:55.465" v="378" actId="478"/>
          <ac:spMkLst>
            <pc:docMk/>
            <pc:sldMk cId="98783282" sldId="256"/>
            <ac:spMk id="51" creationId="{DBB493EF-9F75-4539-857B-4D8A6CCB6BB2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55" creationId="{3F4A2EB5-0E0B-4773-8C2E-BE1BD8537CDF}"/>
          </ac:spMkLst>
        </pc:spChg>
        <pc:spChg chg="add 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56" creationId="{0D42E654-E368-4513-AA08-70390F7B0C71}"/>
          </ac:spMkLst>
        </pc:spChg>
        <pc:spChg chg="mod topLvl">
          <ac:chgData name="後藤  優里 (HK)" userId="f2731c21-bbee-48b8-9489-d40d61cdf1c0" providerId="ADAL" clId="{7B2EED2E-98A3-4A73-B4A4-83EDF2C5DEBF}" dt="2022-02-15T06:26:39.291" v="1333" actId="165"/>
          <ac:spMkLst>
            <pc:docMk/>
            <pc:sldMk cId="98783282" sldId="256"/>
            <ac:spMk id="63" creationId="{3415947C-18EE-4637-83D4-C0FF2330D5B8}"/>
          </ac:spMkLst>
        </pc:spChg>
        <pc:spChg chg="mod topLvl">
          <ac:chgData name="後藤  優里 (HK)" userId="f2731c21-bbee-48b8-9489-d40d61cdf1c0" providerId="ADAL" clId="{7B2EED2E-98A3-4A73-B4A4-83EDF2C5DEBF}" dt="2022-02-15T06:26:39.291" v="1333" actId="165"/>
          <ac:spMkLst>
            <pc:docMk/>
            <pc:sldMk cId="98783282" sldId="256"/>
            <ac:spMk id="64" creationId="{07216CFD-F0DE-4B01-B08E-FAC1FB6DF8B9}"/>
          </ac:spMkLst>
        </pc:spChg>
        <pc:spChg chg="mod topLvl">
          <ac:chgData name="後藤  優里 (HK)" userId="f2731c21-bbee-48b8-9489-d40d61cdf1c0" providerId="ADAL" clId="{7B2EED2E-98A3-4A73-B4A4-83EDF2C5DEBF}" dt="2022-02-15T06:26:36.882" v="1332" actId="165"/>
          <ac:spMkLst>
            <pc:docMk/>
            <pc:sldMk cId="98783282" sldId="256"/>
            <ac:spMk id="65" creationId="{097A12C1-A807-4439-9667-396D1805A27F}"/>
          </ac:spMkLst>
        </pc:spChg>
        <pc:spChg chg="mod topLvl">
          <ac:chgData name="後藤  優里 (HK)" userId="f2731c21-bbee-48b8-9489-d40d61cdf1c0" providerId="ADAL" clId="{7B2EED2E-98A3-4A73-B4A4-83EDF2C5DEBF}" dt="2022-02-15T06:26:36.882" v="1332" actId="165"/>
          <ac:spMkLst>
            <pc:docMk/>
            <pc:sldMk cId="98783282" sldId="256"/>
            <ac:spMk id="66" creationId="{44E0B5FA-FDAE-41C4-95DA-D6D7B37C0ED6}"/>
          </ac:spMkLst>
        </pc:spChg>
        <pc:spChg chg="add mod">
          <ac:chgData name="後藤  優里 (HK)" userId="f2731c21-bbee-48b8-9489-d40d61cdf1c0" providerId="ADAL" clId="{7B2EED2E-98A3-4A73-B4A4-83EDF2C5DEBF}" dt="2022-02-15T06:09:10.212" v="1173" actId="20577"/>
          <ac:spMkLst>
            <pc:docMk/>
            <pc:sldMk cId="98783282" sldId="256"/>
            <ac:spMk id="67" creationId="{958E1E37-340F-425C-B710-F3212E790B70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73" creationId="{C3F6721B-D8C0-47DF-9C78-407382B626FB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74" creationId="{C6928691-C6D8-401E-AEAF-D1884A93624B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75" creationId="{0AB6B6D8-870C-41C3-98B8-978D074CB004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78" creationId="{14D28424-280D-4F94-8CDC-DFF61D5D32AA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79" creationId="{633A59A2-9080-4582-92D7-7BEACBC88423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86" creationId="{C5958019-F631-410B-8EA3-B844F2E97AB8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89" creationId="{DFE71C00-A857-410A-9CCC-176843D0EAC9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94" creationId="{1F7FCDB0-9A32-4C3F-9ABB-7BB1EE677FD0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95" creationId="{4C4C126F-C5D0-4EA3-AC71-7C6AAEB2B328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97" creationId="{E8A80C5A-9847-447E-AA43-9D68E1E4B6B6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99" creationId="{B52461F5-8B43-43BD-8C4B-803C0925E7F4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0" creationId="{136DFE97-3E07-40BF-BBA1-694FF401FB1C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1" creationId="{6D4398E3-4118-458D-956E-0E6452D2CB3B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2" creationId="{B3913BFC-99D0-4B4D-ADF4-7C302C473964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3" creationId="{96DCD286-435B-4F4B-9085-EA8C5E33802F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4" creationId="{8D46E292-A5B4-46C4-8D6A-A95334A63F44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5" creationId="{2812A4E2-828E-4BB3-81A6-6D84CB22AF76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6" creationId="{6168BDED-1BDA-4111-BC4D-FD094EF1EAD8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8" creationId="{AA534216-AF0A-4EE5-9C68-872EB1E6B9C6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09" creationId="{FA1B50A4-68F6-44E9-AED4-F233C027D21B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10" creationId="{079530E6-A0D0-4450-A953-83F468D4C3A0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11" creationId="{9E16622C-0A57-4E4B-8D41-6EC11F435278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21" creationId="{00CB49FF-FF63-467D-BBB5-B8FE04C0A387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22" creationId="{84E3DADC-3A4E-4225-A6BF-AC17378BC6E8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24" creationId="{8B7AE442-0D25-4F96-A4DD-2521595BA788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25" creationId="{5D90A79A-3488-4D8C-A7F1-DF674E66A096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26" creationId="{077F9F87-0D1F-49A5-90D4-6A0F5B699A3F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28" creationId="{7F2350C3-017D-4AF5-92D8-1CDFDA2E2F47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29" creationId="{952BB6AC-D97B-4AB4-9F7B-E4A1598F13B2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0" creationId="{B1D65E49-31DD-4DB0-A2CF-409AB7535C90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1" creationId="{187F15F8-6680-4E13-9D17-2B57483AD7C7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2" creationId="{9DAD1D23-9166-4746-8C62-993ADD9764FC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3" creationId="{0C2F18EF-C86E-4A02-A160-9C840C0FE8C9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4" creationId="{147DA428-2782-4B2B-883D-02B1DE57BC1D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5" creationId="{31D2C5EA-551B-41F9-9C21-2289E479600B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6" creationId="{9DD5B58F-9F0E-4B9B-93FD-D9038FB7B141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7" creationId="{4A27474F-2C63-4EE6-BB99-CEB0DC034ADE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8" creationId="{A251DC33-73E0-4E00-8B47-50E830B78260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39" creationId="{CDC71F3C-8583-44FD-8EBE-83B763D6699A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40" creationId="{BB86C7F4-D486-44AF-983F-C01A690C0E3B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41" creationId="{7361CD7B-927A-4F1A-AE36-3B2BF004975F}"/>
          </ac:spMkLst>
        </pc:spChg>
        <pc:spChg chg="mod">
          <ac:chgData name="後藤  優里 (HK)" userId="f2731c21-bbee-48b8-9489-d40d61cdf1c0" providerId="ADAL" clId="{7B2EED2E-98A3-4A73-B4A4-83EDF2C5DEBF}" dt="2022-02-15T05:02:55.371" v="145"/>
          <ac:spMkLst>
            <pc:docMk/>
            <pc:sldMk cId="98783282" sldId="256"/>
            <ac:spMk id="142" creationId="{EF3BF3AC-124F-480C-A084-56FC5CBB152B}"/>
          </ac:spMkLst>
        </pc:spChg>
        <pc:spChg chg="mod">
          <ac:chgData name="後藤  優里 (HK)" userId="f2731c21-bbee-48b8-9489-d40d61cdf1c0" providerId="ADAL" clId="{7B2EED2E-98A3-4A73-B4A4-83EDF2C5DEBF}" dt="2022-02-15T06:26:58.026" v="1334" actId="122"/>
          <ac:spMkLst>
            <pc:docMk/>
            <pc:sldMk cId="98783282" sldId="256"/>
            <ac:spMk id="148" creationId="{16F8D43A-14B5-49E9-83DC-4D45D20E1EFA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49" creationId="{D555D5A3-9856-48F8-80D0-26E3B42C0192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50" creationId="{1130C158-0014-4C69-AB28-A4FD28C2C600}"/>
          </ac:spMkLst>
        </pc:spChg>
        <pc:spChg chg="mod">
          <ac:chgData name="後藤  優里 (HK)" userId="f2731c21-bbee-48b8-9489-d40d61cdf1c0" providerId="ADAL" clId="{7B2EED2E-98A3-4A73-B4A4-83EDF2C5DEBF}" dt="2022-02-15T05:03:29.996" v="154"/>
          <ac:spMkLst>
            <pc:docMk/>
            <pc:sldMk cId="98783282" sldId="256"/>
            <ac:spMk id="151" creationId="{487439F3-A01D-4039-8643-68579061D449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52" creationId="{5E275A3E-3044-4572-A1AC-C0C2777A261E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53" creationId="{2169C5E0-0787-4B33-8B77-A2A5D7B102A8}"/>
          </ac:spMkLst>
        </pc:spChg>
        <pc:spChg chg="mod">
          <ac:chgData name="後藤  優里 (HK)" userId="f2731c21-bbee-48b8-9489-d40d61cdf1c0" providerId="ADAL" clId="{7B2EED2E-98A3-4A73-B4A4-83EDF2C5DEBF}" dt="2022-02-15T05:04:40.209" v="175"/>
          <ac:spMkLst>
            <pc:docMk/>
            <pc:sldMk cId="98783282" sldId="256"/>
            <ac:spMk id="154" creationId="{00B6B914-242E-466E-AFDF-59075BFB77B3}"/>
          </ac:spMkLst>
        </pc:spChg>
        <pc:spChg chg="mod">
          <ac:chgData name="後藤  優里 (HK)" userId="f2731c21-bbee-48b8-9489-d40d61cdf1c0" providerId="ADAL" clId="{7B2EED2E-98A3-4A73-B4A4-83EDF2C5DEBF}" dt="2022-02-15T05:05:21.573" v="187"/>
          <ac:spMkLst>
            <pc:docMk/>
            <pc:sldMk cId="98783282" sldId="256"/>
            <ac:spMk id="155" creationId="{CA477B16-1358-4C98-B381-065673791978}"/>
          </ac:spMkLst>
        </pc:spChg>
        <pc:spChg chg="mod">
          <ac:chgData name="後藤  優里 (HK)" userId="f2731c21-bbee-48b8-9489-d40d61cdf1c0" providerId="ADAL" clId="{7B2EED2E-98A3-4A73-B4A4-83EDF2C5DEBF}" dt="2022-02-15T05:29:47.460" v="593" actId="164"/>
          <ac:spMkLst>
            <pc:docMk/>
            <pc:sldMk cId="98783282" sldId="256"/>
            <ac:spMk id="156" creationId="{3E745AB5-EAC8-4D27-9687-F97089809706}"/>
          </ac:spMkLst>
        </pc:spChg>
        <pc:spChg chg="add del mod ord">
          <ac:chgData name="後藤  優里 (HK)" userId="f2731c21-bbee-48b8-9489-d40d61cdf1c0" providerId="ADAL" clId="{7B2EED2E-98A3-4A73-B4A4-83EDF2C5DEBF}" dt="2022-02-15T05:28:21.735" v="578" actId="207"/>
          <ac:spMkLst>
            <pc:docMk/>
            <pc:sldMk cId="98783282" sldId="256"/>
            <ac:spMk id="157" creationId="{B3F4ABBC-C1DD-4F53-8452-9E4502B2EFFB}"/>
          </ac:spMkLst>
        </pc:spChg>
        <pc:spChg chg="mod">
          <ac:chgData name="後藤  優里 (HK)" userId="f2731c21-bbee-48b8-9489-d40d61cdf1c0" providerId="ADAL" clId="{7B2EED2E-98A3-4A73-B4A4-83EDF2C5DEBF}" dt="2022-02-15T05:29:47.460" v="593" actId="164"/>
          <ac:spMkLst>
            <pc:docMk/>
            <pc:sldMk cId="98783282" sldId="256"/>
            <ac:spMk id="159" creationId="{6B33542B-C34E-40DB-9D03-E35695CFBCCC}"/>
          </ac:spMkLst>
        </pc:spChg>
        <pc:spChg chg="mod">
          <ac:chgData name="後藤  優里 (HK)" userId="f2731c21-bbee-48b8-9489-d40d61cdf1c0" providerId="ADAL" clId="{7B2EED2E-98A3-4A73-B4A4-83EDF2C5DEBF}" dt="2022-02-15T05:06:50.098" v="210"/>
          <ac:spMkLst>
            <pc:docMk/>
            <pc:sldMk cId="98783282" sldId="256"/>
            <ac:spMk id="160" creationId="{15D1DD65-E312-4A66-8C31-893B54EF638A}"/>
          </ac:spMkLst>
        </pc:spChg>
        <pc:spChg chg="mod">
          <ac:chgData name="後藤  優里 (HK)" userId="f2731c21-bbee-48b8-9489-d40d61cdf1c0" providerId="ADAL" clId="{7B2EED2E-98A3-4A73-B4A4-83EDF2C5DEBF}" dt="2022-02-15T05:29:47.460" v="593" actId="164"/>
          <ac:spMkLst>
            <pc:docMk/>
            <pc:sldMk cId="98783282" sldId="256"/>
            <ac:spMk id="161" creationId="{EBD134DA-3B5D-498F-8BE9-2B3FD0CE74E1}"/>
          </ac:spMkLst>
        </pc:spChg>
        <pc:spChg chg="mod">
          <ac:chgData name="後藤  優里 (HK)" userId="f2731c21-bbee-48b8-9489-d40d61cdf1c0" providerId="ADAL" clId="{7B2EED2E-98A3-4A73-B4A4-83EDF2C5DEBF}" dt="2022-02-15T05:29:47.460" v="593" actId="164"/>
          <ac:spMkLst>
            <pc:docMk/>
            <pc:sldMk cId="98783282" sldId="256"/>
            <ac:spMk id="162" creationId="{FEF40788-0101-490D-9659-7142F3F25976}"/>
          </ac:spMkLst>
        </pc:spChg>
        <pc:spChg chg="mod">
          <ac:chgData name="後藤  優里 (HK)" userId="f2731c21-bbee-48b8-9489-d40d61cdf1c0" providerId="ADAL" clId="{7B2EED2E-98A3-4A73-B4A4-83EDF2C5DEBF}" dt="2022-02-15T05:29:47.460" v="593" actId="164"/>
          <ac:spMkLst>
            <pc:docMk/>
            <pc:sldMk cId="98783282" sldId="256"/>
            <ac:spMk id="163" creationId="{6D6F2E60-4296-4351-A48C-D34B93C695DA}"/>
          </ac:spMkLst>
        </pc:spChg>
        <pc:spChg chg="mod">
          <ac:chgData name="後藤  優里 (HK)" userId="f2731c21-bbee-48b8-9489-d40d61cdf1c0" providerId="ADAL" clId="{7B2EED2E-98A3-4A73-B4A4-83EDF2C5DEBF}" dt="2022-02-15T05:29:47.460" v="593" actId="164"/>
          <ac:spMkLst>
            <pc:docMk/>
            <pc:sldMk cId="98783282" sldId="256"/>
            <ac:spMk id="164" creationId="{2B1467E1-A79E-4CCA-BBA7-9392563391D2}"/>
          </ac:spMkLst>
        </pc:spChg>
        <pc:spChg chg="mod">
          <ac:chgData name="後藤  優里 (HK)" userId="f2731c21-bbee-48b8-9489-d40d61cdf1c0" providerId="ADAL" clId="{7B2EED2E-98A3-4A73-B4A4-83EDF2C5DEBF}" dt="2022-02-15T05:29:47.460" v="593" actId="164"/>
          <ac:spMkLst>
            <pc:docMk/>
            <pc:sldMk cId="98783282" sldId="256"/>
            <ac:spMk id="165" creationId="{012EFDA8-5663-44FC-B774-99D28AA8DEAD}"/>
          </ac:spMkLst>
        </pc:spChg>
        <pc:spChg chg="add del mod">
          <ac:chgData name="後藤  優里 (HK)" userId="f2731c21-bbee-48b8-9489-d40d61cdf1c0" providerId="ADAL" clId="{7B2EED2E-98A3-4A73-B4A4-83EDF2C5DEBF}" dt="2022-02-15T05:25:17.954" v="512"/>
          <ac:spMkLst>
            <pc:docMk/>
            <pc:sldMk cId="98783282" sldId="256"/>
            <ac:spMk id="166" creationId="{78D54D4A-6326-4126-B98E-23B055C4A34B}"/>
          </ac:spMkLst>
        </pc:spChg>
        <pc:spChg chg="add del mod ord">
          <ac:chgData name="後藤  優里 (HK)" userId="f2731c21-bbee-48b8-9489-d40d61cdf1c0" providerId="ADAL" clId="{7B2EED2E-98A3-4A73-B4A4-83EDF2C5DEBF}" dt="2022-02-15T05:20:19.266" v="423" actId="478"/>
          <ac:spMkLst>
            <pc:docMk/>
            <pc:sldMk cId="98783282" sldId="256"/>
            <ac:spMk id="167" creationId="{91068FF1-B1B7-49A3-8192-54E8B28AEB21}"/>
          </ac:spMkLst>
        </pc:spChg>
        <pc:spChg chg="mod">
          <ac:chgData name="後藤  優里 (HK)" userId="f2731c21-bbee-48b8-9489-d40d61cdf1c0" providerId="ADAL" clId="{7B2EED2E-98A3-4A73-B4A4-83EDF2C5DEBF}" dt="2022-02-15T05:29:38.067" v="590" actId="164"/>
          <ac:spMkLst>
            <pc:docMk/>
            <pc:sldMk cId="98783282" sldId="256"/>
            <ac:spMk id="168" creationId="{77B1AFC9-98BF-49D8-8471-DF1589B80C08}"/>
          </ac:spMkLst>
        </pc:spChg>
        <pc:spChg chg="mod">
          <ac:chgData name="後藤  優里 (HK)" userId="f2731c21-bbee-48b8-9489-d40d61cdf1c0" providerId="ADAL" clId="{7B2EED2E-98A3-4A73-B4A4-83EDF2C5DEBF}" dt="2022-02-15T05:29:38.067" v="590" actId="164"/>
          <ac:spMkLst>
            <pc:docMk/>
            <pc:sldMk cId="98783282" sldId="256"/>
            <ac:spMk id="170" creationId="{157A3769-E6B3-4B9F-B087-839F1070590A}"/>
          </ac:spMkLst>
        </pc:spChg>
        <pc:spChg chg="add del mod">
          <ac:chgData name="後藤  優里 (HK)" userId="f2731c21-bbee-48b8-9489-d40d61cdf1c0" providerId="ADAL" clId="{7B2EED2E-98A3-4A73-B4A4-83EDF2C5DEBF}" dt="2022-02-15T05:20:17.896" v="422" actId="478"/>
          <ac:spMkLst>
            <pc:docMk/>
            <pc:sldMk cId="98783282" sldId="256"/>
            <ac:spMk id="171" creationId="{008DEBD9-524C-4B7E-A90C-93B08D25E0A6}"/>
          </ac:spMkLst>
        </pc:spChg>
        <pc:spChg chg="add del mod">
          <ac:chgData name="後藤  優里 (HK)" userId="f2731c21-bbee-48b8-9489-d40d61cdf1c0" providerId="ADAL" clId="{7B2EED2E-98A3-4A73-B4A4-83EDF2C5DEBF}" dt="2022-02-15T05:25:17.954" v="512"/>
          <ac:spMkLst>
            <pc:docMk/>
            <pc:sldMk cId="98783282" sldId="256"/>
            <ac:spMk id="172" creationId="{B50229EC-A14C-43A3-8ACF-B586A5F3E4CB}"/>
          </ac:spMkLst>
        </pc:spChg>
        <pc:spChg chg="mod">
          <ac:chgData name="後藤  優里 (HK)" userId="f2731c21-bbee-48b8-9489-d40d61cdf1c0" providerId="ADAL" clId="{7B2EED2E-98A3-4A73-B4A4-83EDF2C5DEBF}" dt="2022-02-15T05:29:38.067" v="590" actId="164"/>
          <ac:spMkLst>
            <pc:docMk/>
            <pc:sldMk cId="98783282" sldId="256"/>
            <ac:spMk id="173" creationId="{6293111A-0B77-4943-A508-DF645BD7101C}"/>
          </ac:spMkLst>
        </pc:spChg>
        <pc:spChg chg="mod">
          <ac:chgData name="後藤  優里 (HK)" userId="f2731c21-bbee-48b8-9489-d40d61cdf1c0" providerId="ADAL" clId="{7B2EED2E-98A3-4A73-B4A4-83EDF2C5DEBF}" dt="2022-02-15T05:29:38.067" v="590" actId="164"/>
          <ac:spMkLst>
            <pc:docMk/>
            <pc:sldMk cId="98783282" sldId="256"/>
            <ac:spMk id="174" creationId="{13DA5BDA-B929-4DF4-A957-E81DCDD00BFF}"/>
          </ac:spMkLst>
        </pc:spChg>
        <pc:spChg chg="mod">
          <ac:chgData name="後藤  優里 (HK)" userId="f2731c21-bbee-48b8-9489-d40d61cdf1c0" providerId="ADAL" clId="{7B2EED2E-98A3-4A73-B4A4-83EDF2C5DEBF}" dt="2022-02-15T05:29:38.067" v="590" actId="164"/>
          <ac:spMkLst>
            <pc:docMk/>
            <pc:sldMk cId="98783282" sldId="256"/>
            <ac:spMk id="175" creationId="{6E40BC4C-48B8-4128-B17D-DAD5190C9D1C}"/>
          </ac:spMkLst>
        </pc:spChg>
        <pc:spChg chg="mod">
          <ac:chgData name="後藤  優里 (HK)" userId="f2731c21-bbee-48b8-9489-d40d61cdf1c0" providerId="ADAL" clId="{7B2EED2E-98A3-4A73-B4A4-83EDF2C5DEBF}" dt="2022-02-15T05:21:49.464" v="444"/>
          <ac:spMkLst>
            <pc:docMk/>
            <pc:sldMk cId="98783282" sldId="256"/>
            <ac:spMk id="176" creationId="{C0688F08-0599-4858-98C1-C02BAFD7DA5F}"/>
          </ac:spMkLst>
        </pc:spChg>
        <pc:spChg chg="add del mod">
          <ac:chgData name="後藤  優里 (HK)" userId="f2731c21-bbee-48b8-9489-d40d61cdf1c0" providerId="ADAL" clId="{7B2EED2E-98A3-4A73-B4A4-83EDF2C5DEBF}" dt="2022-02-15T05:21:49.464" v="444"/>
          <ac:spMkLst>
            <pc:docMk/>
            <pc:sldMk cId="98783282" sldId="256"/>
            <ac:spMk id="177" creationId="{B330713D-7895-4D48-A742-55FBCE68B192}"/>
          </ac:spMkLst>
        </pc:spChg>
        <pc:spChg chg="mod">
          <ac:chgData name="後藤  優里 (HK)" userId="f2731c21-bbee-48b8-9489-d40d61cdf1c0" providerId="ADAL" clId="{7B2EED2E-98A3-4A73-B4A4-83EDF2C5DEBF}" dt="2022-02-15T05:29:38.067" v="590" actId="164"/>
          <ac:spMkLst>
            <pc:docMk/>
            <pc:sldMk cId="98783282" sldId="256"/>
            <ac:spMk id="178" creationId="{88473C11-E1BE-46F1-A59E-0B9E36DB7ED1}"/>
          </ac:spMkLst>
        </pc:spChg>
        <pc:spChg chg="mod">
          <ac:chgData name="後藤  優里 (HK)" userId="f2731c21-bbee-48b8-9489-d40d61cdf1c0" providerId="ADAL" clId="{7B2EED2E-98A3-4A73-B4A4-83EDF2C5DEBF}" dt="2022-02-15T05:29:38.067" v="590" actId="164"/>
          <ac:spMkLst>
            <pc:docMk/>
            <pc:sldMk cId="98783282" sldId="256"/>
            <ac:spMk id="179" creationId="{3A11A283-A0F1-42C7-8FBA-DF8DF65C70D8}"/>
          </ac:spMkLst>
        </pc:spChg>
        <pc:spChg chg="mod">
          <ac:chgData name="後藤  優里 (HK)" userId="f2731c21-bbee-48b8-9489-d40d61cdf1c0" providerId="ADAL" clId="{7B2EED2E-98A3-4A73-B4A4-83EDF2C5DEBF}" dt="2022-02-15T05:29:38.067" v="590" actId="164"/>
          <ac:spMkLst>
            <pc:docMk/>
            <pc:sldMk cId="98783282" sldId="256"/>
            <ac:spMk id="180" creationId="{43816CE3-35F1-44B8-BD5F-8F9E5D5D335F}"/>
          </ac:spMkLst>
        </pc:spChg>
        <pc:spChg chg="mod">
          <ac:chgData name="後藤  優里 (HK)" userId="f2731c21-bbee-48b8-9489-d40d61cdf1c0" providerId="ADAL" clId="{7B2EED2E-98A3-4A73-B4A4-83EDF2C5DEBF}" dt="2022-02-15T05:21:49.464" v="444"/>
          <ac:spMkLst>
            <pc:docMk/>
            <pc:sldMk cId="98783282" sldId="256"/>
            <ac:spMk id="181" creationId="{D3098C77-E814-4AAC-8BD4-C40CB1AC310C}"/>
          </ac:spMkLst>
        </pc:spChg>
        <pc:spChg chg="mod">
          <ac:chgData name="後藤  優里 (HK)" userId="f2731c21-bbee-48b8-9489-d40d61cdf1c0" providerId="ADAL" clId="{7B2EED2E-98A3-4A73-B4A4-83EDF2C5DEBF}" dt="2022-02-15T05:25:00.672" v="510"/>
          <ac:spMkLst>
            <pc:docMk/>
            <pc:sldMk cId="98783282" sldId="256"/>
            <ac:spMk id="188" creationId="{8229CAD4-66F6-4270-92C4-B42190301630}"/>
          </ac:spMkLst>
        </pc:spChg>
        <pc:spChg chg="mod">
          <ac:chgData name="後藤  優里 (HK)" userId="f2731c21-bbee-48b8-9489-d40d61cdf1c0" providerId="ADAL" clId="{7B2EED2E-98A3-4A73-B4A4-83EDF2C5DEBF}" dt="2022-02-15T05:29:38.067" v="590" actId="164"/>
          <ac:spMkLst>
            <pc:docMk/>
            <pc:sldMk cId="98783282" sldId="256"/>
            <ac:spMk id="193" creationId="{E2683B89-E813-4819-A8EA-A66E22BD7181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94" creationId="{D26B0DAE-B667-41D0-875D-EDF65506ABB3}"/>
          </ac:spMkLst>
        </pc:spChg>
        <pc:spChg chg="mod">
          <ac:chgData name="後藤  優里 (HK)" userId="f2731c21-bbee-48b8-9489-d40d61cdf1c0" providerId="ADAL" clId="{7B2EED2E-98A3-4A73-B4A4-83EDF2C5DEBF}" dt="2022-02-15T06:19:30.517" v="1309" actId="1076"/>
          <ac:spMkLst>
            <pc:docMk/>
            <pc:sldMk cId="98783282" sldId="256"/>
            <ac:spMk id="195" creationId="{710958F5-A60E-4E3D-821C-D02026913C4F}"/>
          </ac:spMkLst>
        </pc:spChg>
        <pc:spChg chg="add del mod">
          <ac:chgData name="後藤  優里 (HK)" userId="f2731c21-bbee-48b8-9489-d40d61cdf1c0" providerId="ADAL" clId="{7B2EED2E-98A3-4A73-B4A4-83EDF2C5DEBF}" dt="2022-02-15T05:25:00.672" v="510"/>
          <ac:spMkLst>
            <pc:docMk/>
            <pc:sldMk cId="98783282" sldId="256"/>
            <ac:spMk id="196" creationId="{2776B9A1-069E-4891-B7C7-8DABBB1131ED}"/>
          </ac:spMkLst>
        </pc:spChg>
        <pc:spChg chg="mod ord">
          <ac:chgData name="後藤  優里 (HK)" userId="f2731c21-bbee-48b8-9489-d40d61cdf1c0" providerId="ADAL" clId="{7B2EED2E-98A3-4A73-B4A4-83EDF2C5DEBF}" dt="2022-02-15T05:25:00.672" v="510"/>
          <ac:spMkLst>
            <pc:docMk/>
            <pc:sldMk cId="98783282" sldId="256"/>
            <ac:spMk id="197" creationId="{8A56F143-4F14-4020-85D9-C22ED7E1EF4F}"/>
          </ac:spMkLst>
        </pc:spChg>
        <pc:spChg chg="add del mod">
          <ac:chgData name="後藤  優里 (HK)" userId="f2731c21-bbee-48b8-9489-d40d61cdf1c0" providerId="ADAL" clId="{7B2EED2E-98A3-4A73-B4A4-83EDF2C5DEBF}" dt="2022-02-15T05:23:10.831" v="469"/>
          <ac:spMkLst>
            <pc:docMk/>
            <pc:sldMk cId="98783282" sldId="256"/>
            <ac:spMk id="198" creationId="{274E5C02-FD92-494F-A7D9-B0C77CCCE84E}"/>
          </ac:spMkLst>
        </pc:spChg>
        <pc:spChg chg="add del mod">
          <ac:chgData name="後藤  優里 (HK)" userId="f2731c21-bbee-48b8-9489-d40d61cdf1c0" providerId="ADAL" clId="{7B2EED2E-98A3-4A73-B4A4-83EDF2C5DEBF}" dt="2022-02-15T05:24:54.040" v="504"/>
          <ac:spMkLst>
            <pc:docMk/>
            <pc:sldMk cId="98783282" sldId="256"/>
            <ac:spMk id="199" creationId="{C3FF342E-9B56-4872-AEED-29D34E955919}"/>
          </ac:spMkLst>
        </pc:spChg>
        <pc:spChg chg="mod">
          <ac:chgData name="後藤  優里 (HK)" userId="f2731c21-bbee-48b8-9489-d40d61cdf1c0" providerId="ADAL" clId="{7B2EED2E-98A3-4A73-B4A4-83EDF2C5DEBF}" dt="2022-02-15T05:26:48.964" v="549" actId="164"/>
          <ac:spMkLst>
            <pc:docMk/>
            <pc:sldMk cId="98783282" sldId="256"/>
            <ac:spMk id="200" creationId="{5F2441C8-3708-4397-8AAA-39701E79F452}"/>
          </ac:spMkLst>
        </pc:spChg>
        <pc:spChg chg="del mod">
          <ac:chgData name="後藤  優里 (HK)" userId="f2731c21-bbee-48b8-9489-d40d61cdf1c0" providerId="ADAL" clId="{7B2EED2E-98A3-4A73-B4A4-83EDF2C5DEBF}" dt="2022-02-15T05:25:22.114" v="514" actId="478"/>
          <ac:spMkLst>
            <pc:docMk/>
            <pc:sldMk cId="98783282" sldId="256"/>
            <ac:spMk id="201" creationId="{EC60D995-66E0-4E48-93F7-A472AD36D4B9}"/>
          </ac:spMkLst>
        </pc:spChg>
        <pc:spChg chg="mod ord">
          <ac:chgData name="後藤  優里 (HK)" userId="f2731c21-bbee-48b8-9489-d40d61cdf1c0" providerId="ADAL" clId="{7B2EED2E-98A3-4A73-B4A4-83EDF2C5DEBF}" dt="2022-02-15T05:26:48.964" v="549" actId="164"/>
          <ac:spMkLst>
            <pc:docMk/>
            <pc:sldMk cId="98783282" sldId="256"/>
            <ac:spMk id="202" creationId="{272FF043-4E74-4607-83D9-82C0B462C47D}"/>
          </ac:spMkLst>
        </pc:spChg>
        <pc:spChg chg="add mod">
          <ac:chgData name="後藤  優里 (HK)" userId="f2731c21-bbee-48b8-9489-d40d61cdf1c0" providerId="ADAL" clId="{7B2EED2E-98A3-4A73-B4A4-83EDF2C5DEBF}" dt="2022-02-15T05:26:48.964" v="549" actId="164"/>
          <ac:spMkLst>
            <pc:docMk/>
            <pc:sldMk cId="98783282" sldId="256"/>
            <ac:spMk id="203" creationId="{603D8796-FA90-4FBA-8DB6-9D1871EB2BC6}"/>
          </ac:spMkLst>
        </pc:spChg>
        <pc:spChg chg="add mod">
          <ac:chgData name="後藤  優里 (HK)" userId="f2731c21-bbee-48b8-9489-d40d61cdf1c0" providerId="ADAL" clId="{7B2EED2E-98A3-4A73-B4A4-83EDF2C5DEBF}" dt="2022-02-15T05:26:45.640" v="548" actId="571"/>
          <ac:spMkLst>
            <pc:docMk/>
            <pc:sldMk cId="98783282" sldId="256"/>
            <ac:spMk id="204" creationId="{40C6E63F-D84A-46EE-B4FC-B2DF69743CCD}"/>
          </ac:spMkLst>
        </pc:spChg>
        <pc:spChg chg="add mod">
          <ac:chgData name="後藤  優里 (HK)" userId="f2731c21-bbee-48b8-9489-d40d61cdf1c0" providerId="ADAL" clId="{7B2EED2E-98A3-4A73-B4A4-83EDF2C5DEBF}" dt="2022-02-15T05:26:45.640" v="548" actId="571"/>
          <ac:spMkLst>
            <pc:docMk/>
            <pc:sldMk cId="98783282" sldId="256"/>
            <ac:spMk id="205" creationId="{520CCC45-564F-44CC-9549-DBCE8148869B}"/>
          </ac:spMkLst>
        </pc:spChg>
        <pc:grpChg chg="add mod">
          <ac:chgData name="後藤  優里 (HK)" userId="f2731c21-bbee-48b8-9489-d40d61cdf1c0" providerId="ADAL" clId="{7B2EED2E-98A3-4A73-B4A4-83EDF2C5DEBF}" dt="2022-02-15T05:28:21.735" v="578" actId="207"/>
          <ac:grpSpMkLst>
            <pc:docMk/>
            <pc:sldMk cId="98783282" sldId="256"/>
            <ac:grpSpMk id="13" creationId="{ADBF674E-0409-4726-9832-44E3373DB5FD}"/>
          </ac:grpSpMkLst>
        </pc:grpChg>
        <pc:grpChg chg="add del mod">
          <ac:chgData name="後藤  優里 (HK)" userId="f2731c21-bbee-48b8-9489-d40d61cdf1c0" providerId="ADAL" clId="{7B2EED2E-98A3-4A73-B4A4-83EDF2C5DEBF}" dt="2022-02-15T05:28:21.735" v="578" actId="207"/>
          <ac:grpSpMkLst>
            <pc:docMk/>
            <pc:sldMk cId="98783282" sldId="256"/>
            <ac:grpSpMk id="17" creationId="{4BF1D915-D34B-4A97-A58D-DBE428F72127}"/>
          </ac:grpSpMkLst>
        </pc:grpChg>
        <pc:grpChg chg="add mod">
          <ac:chgData name="後藤  優里 (HK)" userId="f2731c21-bbee-48b8-9489-d40d61cdf1c0" providerId="ADAL" clId="{7B2EED2E-98A3-4A73-B4A4-83EDF2C5DEBF}" dt="2022-02-15T06:19:30.517" v="1309" actId="1076"/>
          <ac:grpSpMkLst>
            <pc:docMk/>
            <pc:sldMk cId="98783282" sldId="256"/>
            <ac:grpSpMk id="53" creationId="{C4B7FABC-21ED-44B1-A8F6-86F895B1B2DC}"/>
          </ac:grpSpMkLst>
        </pc:grpChg>
        <pc:grpChg chg="add mod ord">
          <ac:chgData name="後藤  優里 (HK)" userId="f2731c21-bbee-48b8-9489-d40d61cdf1c0" providerId="ADAL" clId="{7B2EED2E-98A3-4A73-B4A4-83EDF2C5DEBF}" dt="2022-02-15T06:19:30.517" v="1309" actId="1076"/>
          <ac:grpSpMkLst>
            <pc:docMk/>
            <pc:sldMk cId="98783282" sldId="256"/>
            <ac:grpSpMk id="54" creationId="{C00B2DA4-42A9-4662-BE61-3141A3D6F402}"/>
          </ac:grpSpMkLst>
        </pc:grpChg>
        <pc:grpChg chg="add mod">
          <ac:chgData name="後藤  優里 (HK)" userId="f2731c21-bbee-48b8-9489-d40d61cdf1c0" providerId="ADAL" clId="{7B2EED2E-98A3-4A73-B4A4-83EDF2C5DEBF}" dt="2022-02-15T06:19:30.517" v="1309" actId="1076"/>
          <ac:grpSpMkLst>
            <pc:docMk/>
            <pc:sldMk cId="98783282" sldId="256"/>
            <ac:grpSpMk id="57" creationId="{9B08D3CC-B408-46D7-B635-6C22DB412921}"/>
          </ac:grpSpMkLst>
        </pc:grpChg>
        <pc:grpChg chg="add mod">
          <ac:chgData name="後藤  優里 (HK)" userId="f2731c21-bbee-48b8-9489-d40d61cdf1c0" providerId="ADAL" clId="{7B2EED2E-98A3-4A73-B4A4-83EDF2C5DEBF}" dt="2022-02-15T06:19:30.517" v="1309" actId="1076"/>
          <ac:grpSpMkLst>
            <pc:docMk/>
            <pc:sldMk cId="98783282" sldId="256"/>
            <ac:grpSpMk id="60" creationId="{B2586DCE-B19A-44EE-A87B-F3F22DDA6C1A}"/>
          </ac:grpSpMkLst>
        </pc:grpChg>
        <pc:grpChg chg="del mod">
          <ac:chgData name="後藤  優里 (HK)" userId="f2731c21-bbee-48b8-9489-d40d61cdf1c0" providerId="ADAL" clId="{7B2EED2E-98A3-4A73-B4A4-83EDF2C5DEBF}" dt="2022-02-15T06:26:36.882" v="1332" actId="165"/>
          <ac:grpSpMkLst>
            <pc:docMk/>
            <pc:sldMk cId="98783282" sldId="256"/>
            <ac:grpSpMk id="61" creationId="{05E9AEC4-6A6D-495E-A70F-B58978CCA3FC}"/>
          </ac:grpSpMkLst>
        </pc:grpChg>
        <pc:grpChg chg="del mod">
          <ac:chgData name="後藤  優里 (HK)" userId="f2731c21-bbee-48b8-9489-d40d61cdf1c0" providerId="ADAL" clId="{7B2EED2E-98A3-4A73-B4A4-83EDF2C5DEBF}" dt="2022-02-15T06:26:39.291" v="1333" actId="165"/>
          <ac:grpSpMkLst>
            <pc:docMk/>
            <pc:sldMk cId="98783282" sldId="256"/>
            <ac:grpSpMk id="62" creationId="{D88A8BFC-4C80-4787-AF11-B458CD650DBC}"/>
          </ac:grpSpMkLst>
        </pc:grpChg>
        <pc:grpChg chg="mod">
          <ac:chgData name="後藤  優里 (HK)" userId="f2731c21-bbee-48b8-9489-d40d61cdf1c0" providerId="ADAL" clId="{7B2EED2E-98A3-4A73-B4A4-83EDF2C5DEBF}" dt="2022-02-15T06:19:30.517" v="1309" actId="1076"/>
          <ac:grpSpMkLst>
            <pc:docMk/>
            <pc:sldMk cId="98783282" sldId="256"/>
            <ac:grpSpMk id="72" creationId="{69600F99-06F5-4F0E-A7ED-A0015942ABDC}"/>
          </ac:grpSpMkLst>
        </pc:grpChg>
        <pc:picChg chg="add del mod">
          <ac:chgData name="後藤  優里 (HK)" userId="f2731c21-bbee-48b8-9489-d40d61cdf1c0" providerId="ADAL" clId="{7B2EED2E-98A3-4A73-B4A4-83EDF2C5DEBF}" dt="2022-02-15T05:09:12.484" v="242" actId="478"/>
          <ac:picMkLst>
            <pc:docMk/>
            <pc:sldMk cId="98783282" sldId="256"/>
            <ac:picMk id="18" creationId="{9C0E9674-96A6-4213-99E0-828CEAAEFFB6}"/>
          </ac:picMkLst>
        </pc:picChg>
        <pc:picChg chg="add del mod">
          <ac:chgData name="後藤  優里 (HK)" userId="f2731c21-bbee-48b8-9489-d40d61cdf1c0" providerId="ADAL" clId="{7B2EED2E-98A3-4A73-B4A4-83EDF2C5DEBF}" dt="2022-02-15T05:09:32.045" v="248"/>
          <ac:picMkLst>
            <pc:docMk/>
            <pc:sldMk cId="98783282" sldId="256"/>
            <ac:picMk id="19" creationId="{8AF845F3-700A-4E48-B1E0-5288DB8C6699}"/>
          </ac:picMkLst>
        </pc:picChg>
        <pc:picChg chg="mod">
          <ac:chgData name="後藤  優里 (HK)" userId="f2731c21-bbee-48b8-9489-d40d61cdf1c0" providerId="ADAL" clId="{7B2EED2E-98A3-4A73-B4A4-83EDF2C5DEBF}" dt="2022-02-15T06:19:30.517" v="1309" actId="1076"/>
          <ac:picMkLst>
            <pc:docMk/>
            <pc:sldMk cId="98783282" sldId="256"/>
            <ac:picMk id="20" creationId="{12B1303E-DC92-4659-BFCB-975DA898CE84}"/>
          </ac:picMkLst>
        </pc:picChg>
        <pc:picChg chg="del mod">
          <ac:chgData name="後藤  優里 (HK)" userId="f2731c21-bbee-48b8-9489-d40d61cdf1c0" providerId="ADAL" clId="{7B2EED2E-98A3-4A73-B4A4-83EDF2C5DEBF}" dt="2022-02-10T09:14:59.872" v="14" actId="478"/>
          <ac:picMkLst>
            <pc:docMk/>
            <pc:sldMk cId="98783282" sldId="256"/>
            <ac:picMk id="35" creationId="{6135D2E2-5CF7-415B-A357-FB93614BBF58}"/>
          </ac:picMkLst>
        </pc:picChg>
        <pc:picChg chg="del mod">
          <ac:chgData name="後藤  優里 (HK)" userId="f2731c21-bbee-48b8-9489-d40d61cdf1c0" providerId="ADAL" clId="{7B2EED2E-98A3-4A73-B4A4-83EDF2C5DEBF}" dt="2022-02-15T05:27:24.892" v="556" actId="478"/>
          <ac:picMkLst>
            <pc:docMk/>
            <pc:sldMk cId="98783282" sldId="256"/>
            <ac:picMk id="45" creationId="{92C6944E-6DEB-4ACE-86D2-4C91B6C8A304}"/>
          </ac:picMkLst>
        </pc:picChg>
        <pc:picChg chg="add del">
          <ac:chgData name="後藤  優里 (HK)" userId="f2731c21-bbee-48b8-9489-d40d61cdf1c0" providerId="ADAL" clId="{7B2EED2E-98A3-4A73-B4A4-83EDF2C5DEBF}" dt="2022-02-15T05:27:23.454" v="555" actId="478"/>
          <ac:picMkLst>
            <pc:docMk/>
            <pc:sldMk cId="98783282" sldId="256"/>
            <ac:picMk id="46" creationId="{59C9C55A-E150-4941-B424-45E79F4621E5}"/>
          </ac:picMkLst>
        </pc:picChg>
        <pc:picChg chg="mod">
          <ac:chgData name="後藤  優里 (HK)" userId="f2731c21-bbee-48b8-9489-d40d61cdf1c0" providerId="ADAL" clId="{7B2EED2E-98A3-4A73-B4A4-83EDF2C5DEBF}" dt="2022-02-15T06:19:30.517" v="1309" actId="1076"/>
          <ac:picMkLst>
            <pc:docMk/>
            <pc:sldMk cId="98783282" sldId="256"/>
            <ac:picMk id="58" creationId="{51D1F79D-1A68-4A8A-9585-B4B5A5AC3885}"/>
          </ac:picMkLst>
        </pc:picChg>
        <pc:picChg chg="mod">
          <ac:chgData name="後藤  優里 (HK)" userId="f2731c21-bbee-48b8-9489-d40d61cdf1c0" providerId="ADAL" clId="{7B2EED2E-98A3-4A73-B4A4-83EDF2C5DEBF}" dt="2022-02-15T06:19:30.517" v="1309" actId="1076"/>
          <ac:picMkLst>
            <pc:docMk/>
            <pc:sldMk cId="98783282" sldId="256"/>
            <ac:picMk id="59" creationId="{AB60CEFD-BD91-4235-9CB6-43F1A97ABFA1}"/>
          </ac:picMkLst>
        </pc:picChg>
        <pc:picChg chg="add del mod">
          <ac:chgData name="後藤  優里 (HK)" userId="f2731c21-bbee-48b8-9489-d40d61cdf1c0" providerId="ADAL" clId="{7B2EED2E-98A3-4A73-B4A4-83EDF2C5DEBF}" dt="2022-02-15T06:23:18.837" v="1319" actId="478"/>
          <ac:picMkLst>
            <pc:docMk/>
            <pc:sldMk cId="98783282" sldId="256"/>
            <ac:picMk id="81" creationId="{BD52228D-66EA-48D8-892E-86782EB5DB60}"/>
          </ac:picMkLst>
        </pc:picChg>
        <pc:picChg chg="mod">
          <ac:chgData name="後藤  優里 (HK)" userId="f2731c21-bbee-48b8-9489-d40d61cdf1c0" providerId="ADAL" clId="{7B2EED2E-98A3-4A73-B4A4-83EDF2C5DEBF}" dt="2022-02-15T06:19:30.517" v="1309" actId="1076"/>
          <ac:picMkLst>
            <pc:docMk/>
            <pc:sldMk cId="98783282" sldId="256"/>
            <ac:picMk id="93" creationId="{1E95ACDE-7AFB-4BD7-BBD4-632D65A62A91}"/>
          </ac:picMkLst>
        </pc:picChg>
        <pc:cxnChg chg="add del mod">
          <ac:chgData name="後藤  優里 (HK)" userId="f2731c21-bbee-48b8-9489-d40d61cdf1c0" providerId="ADAL" clId="{7B2EED2E-98A3-4A73-B4A4-83EDF2C5DEBF}" dt="2022-02-15T05:11:39.322" v="278" actId="478"/>
          <ac:cxnSpMkLst>
            <pc:docMk/>
            <pc:sldMk cId="98783282" sldId="256"/>
            <ac:cxnSpMk id="27" creationId="{9B7253AD-2CFF-40D1-A6A2-72CF401ED91C}"/>
          </ac:cxnSpMkLst>
        </pc:cxnChg>
        <pc:cxnChg chg="add del">
          <ac:chgData name="後藤  優里 (HK)" userId="f2731c21-bbee-48b8-9489-d40d61cdf1c0" providerId="ADAL" clId="{7B2EED2E-98A3-4A73-B4A4-83EDF2C5DEBF}" dt="2022-02-15T05:11:51.972" v="280" actId="478"/>
          <ac:cxnSpMkLst>
            <pc:docMk/>
            <pc:sldMk cId="98783282" sldId="256"/>
            <ac:cxnSpMk id="34" creationId="{05E69EB6-1D63-444A-B710-77C949418017}"/>
          </ac:cxnSpMkLst>
        </pc:cxnChg>
        <pc:cxnChg chg="add mod">
          <ac:chgData name="後藤  優里 (HK)" userId="f2731c21-bbee-48b8-9489-d40d61cdf1c0" providerId="ADAL" clId="{7B2EED2E-98A3-4A73-B4A4-83EDF2C5DEBF}" dt="2022-02-15T05:28:21.735" v="578" actId="207"/>
          <ac:cxnSpMkLst>
            <pc:docMk/>
            <pc:sldMk cId="98783282" sldId="256"/>
            <ac:cxnSpMk id="48" creationId="{151C8641-854D-4B58-A98E-429E3F73CBED}"/>
          </ac:cxnSpMkLst>
        </pc:cxnChg>
        <pc:cxnChg chg="add mod">
          <ac:chgData name="後藤  優里 (HK)" userId="f2731c21-bbee-48b8-9489-d40d61cdf1c0" providerId="ADAL" clId="{7B2EED2E-98A3-4A73-B4A4-83EDF2C5DEBF}" dt="2022-02-15T06:07:10.980" v="1076" actId="208"/>
          <ac:cxnSpMkLst>
            <pc:docMk/>
            <pc:sldMk cId="98783282" sldId="256"/>
            <ac:cxnSpMk id="69" creationId="{3D1C7B3C-E65A-4BD6-96F2-C4C810A1153D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70" creationId="{A11B6952-ACE5-42D9-944E-0AFE93F4EBE3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71" creationId="{3947DCB7-1BB0-4BDD-AE87-7BA1EF58CCDD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87" creationId="{E8B12D08-F238-4128-B89E-3E9F069862C1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88" creationId="{F2AD95CB-7BB1-458F-BD22-5E6139F14565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15" creationId="{E817A013-0152-43DE-89F5-4DDE3D40208C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17" creationId="{E21ABC87-7277-4BDE-AAA8-CB221B3CD779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18" creationId="{88ED292F-7469-4C7D-A131-5F6E4DFE531F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19" creationId="{0C1F83E4-D18D-4A3D-AB2C-BA7DBF1FC7C7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20" creationId="{4526579F-2008-4A7B-AD90-A50752CDC90C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43" creationId="{22099272-C9EE-4125-B20E-E1C1FBF3DCC0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44" creationId="{06D23616-481B-4122-9C30-C85B7ECE451B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45" creationId="{6DBF0407-5888-4414-975F-CC671EC8B532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46" creationId="{2D14C01B-AB05-422E-AA8E-452E73FD4E1D}"/>
          </ac:cxnSpMkLst>
        </pc:cxnChg>
        <pc:cxnChg chg="mod">
          <ac:chgData name="後藤  優里 (HK)" userId="f2731c21-bbee-48b8-9489-d40d61cdf1c0" providerId="ADAL" clId="{7B2EED2E-98A3-4A73-B4A4-83EDF2C5DEBF}" dt="2022-02-15T06:19:30.517" v="1309" actId="1076"/>
          <ac:cxnSpMkLst>
            <pc:docMk/>
            <pc:sldMk cId="98783282" sldId="256"/>
            <ac:cxnSpMk id="147" creationId="{5A6587CF-E214-4805-BBB5-272F106CB341}"/>
          </ac:cxnSpMkLst>
        </pc:cxnChg>
        <pc:cxnChg chg="mod">
          <ac:chgData name="後藤  優里 (HK)" userId="f2731c21-bbee-48b8-9489-d40d61cdf1c0" providerId="ADAL" clId="{7B2EED2E-98A3-4A73-B4A4-83EDF2C5DEBF}" dt="2022-02-15T05:29:47.460" v="593" actId="164"/>
          <ac:cxnSpMkLst>
            <pc:docMk/>
            <pc:sldMk cId="98783282" sldId="256"/>
            <ac:cxnSpMk id="158" creationId="{5C1A9CCB-4C04-49A1-AFDE-41BE4A04EA85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69" creationId="{85CE69C9-2132-4B11-B6DA-C7D138ACBE92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82" creationId="{2D544902-5DBE-4010-849C-202635D86D41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83" creationId="{B6E58D16-9B19-46D0-8E11-A347542FEB24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84" creationId="{4F187D43-A213-41F3-B88C-DF2D352436BC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85" creationId="{A8BA3766-53D8-4A54-AF11-D21960A6F273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86" creationId="{B85F7BD9-39B5-451C-9039-E87E75540149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87" creationId="{266CD8FC-396D-46D8-9C62-DD59818FE6C9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89" creationId="{F9DEC54C-2CD8-4206-916D-7B306FCCA6C4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90" creationId="{9BB6A6B7-D45F-4F76-A057-D9766E77AED6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91" creationId="{F878425E-9A08-41F9-A94B-CC4BE03A06EC}"/>
          </ac:cxnSpMkLst>
        </pc:cxnChg>
        <pc:cxnChg chg="mod">
          <ac:chgData name="後藤  優里 (HK)" userId="f2731c21-bbee-48b8-9489-d40d61cdf1c0" providerId="ADAL" clId="{7B2EED2E-98A3-4A73-B4A4-83EDF2C5DEBF}" dt="2022-02-15T05:29:38.067" v="590" actId="164"/>
          <ac:cxnSpMkLst>
            <pc:docMk/>
            <pc:sldMk cId="98783282" sldId="256"/>
            <ac:cxnSpMk id="192" creationId="{2F9067B3-78C6-4BAB-9FD5-0AAFA2D867F5}"/>
          </ac:cxnSpMkLst>
        </pc:cxnChg>
      </pc:sldChg>
      <pc:sldChg chg="modSp del mod">
        <pc:chgData name="後藤  優里 (HK)" userId="f2731c21-bbee-48b8-9489-d40d61cdf1c0" providerId="ADAL" clId="{7B2EED2E-98A3-4A73-B4A4-83EDF2C5DEBF}" dt="2022-02-10T09:16:35.079" v="16" actId="47"/>
        <pc:sldMkLst>
          <pc:docMk/>
          <pc:sldMk cId="2235051767" sldId="257"/>
        </pc:sldMkLst>
        <pc:spChg chg="mod">
          <ac:chgData name="後藤  優里 (HK)" userId="f2731c21-bbee-48b8-9489-d40d61cdf1c0" providerId="ADAL" clId="{7B2EED2E-98A3-4A73-B4A4-83EDF2C5DEBF}" dt="2022-02-10T09:14:11.469" v="13" actId="14861"/>
          <ac:spMkLst>
            <pc:docMk/>
            <pc:sldMk cId="2235051767" sldId="257"/>
            <ac:spMk id="60" creationId="{52130AE7-8689-40A9-B1D3-FC7078FC5C3D}"/>
          </ac:spMkLst>
        </pc:spChg>
      </pc:sldChg>
      <pc:sldChg chg="addSp delSp modSp mod">
        <pc:chgData name="後藤  優里 (HK)" userId="f2731c21-bbee-48b8-9489-d40d61cdf1c0" providerId="ADAL" clId="{7B2EED2E-98A3-4A73-B4A4-83EDF2C5DEBF}" dt="2022-02-15T06:28:39.714" v="1346" actId="122"/>
        <pc:sldMkLst>
          <pc:docMk/>
          <pc:sldMk cId="435525273" sldId="259"/>
        </pc:sldMkLst>
        <pc:spChg chg="add del mod">
          <ac:chgData name="後藤  優里 (HK)" userId="f2731c21-bbee-48b8-9489-d40d61cdf1c0" providerId="ADAL" clId="{7B2EED2E-98A3-4A73-B4A4-83EDF2C5DEBF}" dt="2022-02-15T05:46:53.716" v="897" actId="478"/>
          <ac:spMkLst>
            <pc:docMk/>
            <pc:sldMk cId="435525273" sldId="259"/>
            <ac:spMk id="2" creationId="{9D593C25-30B1-437B-B8FC-266BF0B85424}"/>
          </ac:spMkLst>
        </pc:spChg>
        <pc:spChg chg="add del mod ord">
          <ac:chgData name="後藤  優里 (HK)" userId="f2731c21-bbee-48b8-9489-d40d61cdf1c0" providerId="ADAL" clId="{7B2EED2E-98A3-4A73-B4A4-83EDF2C5DEBF}" dt="2022-02-15T06:00:36.803" v="994"/>
          <ac:spMkLst>
            <pc:docMk/>
            <pc:sldMk cId="435525273" sldId="259"/>
            <ac:spMk id="3" creationId="{EE23E621-FAE5-49BF-9654-6CEFAC1D5F80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4" creationId="{6F4354CC-3CBB-40DA-9F72-B2A8A42A8060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5" creationId="{DE28CA7A-BD6D-41A5-BF45-9DE1291307E1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6" creationId="{30119E1A-12FA-47C6-BB1F-B1BF1EF52146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7" creationId="{76FE0C61-DDA7-4321-AF09-C892B61859A2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8" creationId="{D3272B24-B324-4C02-8CC4-43E60FD28B2A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9" creationId="{6C3DAA72-7AF9-4073-A267-F95B066E53A0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" creationId="{269273E6-1E3C-48C1-9EAB-EE5B3C120870}"/>
          </ac:spMkLst>
        </pc:spChg>
        <pc:spChg chg="add del mod">
          <ac:chgData name="後藤  優里 (HK)" userId="f2731c21-bbee-48b8-9489-d40d61cdf1c0" providerId="ADAL" clId="{7B2EED2E-98A3-4A73-B4A4-83EDF2C5DEBF}" dt="2022-02-15T06:00:36.803" v="994"/>
          <ac:spMkLst>
            <pc:docMk/>
            <pc:sldMk cId="435525273" sldId="259"/>
            <ac:spMk id="11" creationId="{C7A62B8A-D594-489B-B0B8-0ACC60F30088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2" creationId="{33FA12BA-54D7-4482-B6DF-E670C2805CFB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4" creationId="{F61540A8-0296-4DE4-9273-EEC8C5B08B83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23" creationId="{AD5E9008-BB2F-4D79-9D36-4770E4D3F20E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24" creationId="{F29C02CF-BB0D-4301-9075-F2CE4452F468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25" creationId="{9390D0CA-A83A-4D11-8831-7894F168F625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26" creationId="{DE7101F0-0A1A-4221-B27A-087A63E4AA39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31" creationId="{DAEA2713-EB0F-4E5C-A57B-170F91653F4E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32" creationId="{13ABB386-FB1D-4594-8A84-69DF8C151685}"/>
          </ac:spMkLst>
        </pc:spChg>
        <pc:spChg chg="del">
          <ac:chgData name="後藤  優里 (HK)" userId="f2731c21-bbee-48b8-9489-d40d61cdf1c0" providerId="ADAL" clId="{7B2EED2E-98A3-4A73-B4A4-83EDF2C5DEBF}" dt="2022-02-15T05:31:01.231" v="600" actId="478"/>
          <ac:spMkLst>
            <pc:docMk/>
            <pc:sldMk cId="435525273" sldId="259"/>
            <ac:spMk id="36" creationId="{F6F70713-BE71-4284-A8B6-6A5C08750CEC}"/>
          </ac:spMkLst>
        </pc:spChg>
        <pc:spChg chg="del">
          <ac:chgData name="後藤  優里 (HK)" userId="f2731c21-bbee-48b8-9489-d40d61cdf1c0" providerId="ADAL" clId="{7B2EED2E-98A3-4A73-B4A4-83EDF2C5DEBF}" dt="2022-02-15T05:31:01.231" v="600" actId="478"/>
          <ac:spMkLst>
            <pc:docMk/>
            <pc:sldMk cId="435525273" sldId="259"/>
            <ac:spMk id="37" creationId="{F3CDE4A1-B2AD-4060-9912-CAF34AAEC6BE}"/>
          </ac:spMkLst>
        </pc:spChg>
        <pc:spChg chg="del">
          <ac:chgData name="後藤  優里 (HK)" userId="f2731c21-bbee-48b8-9489-d40d61cdf1c0" providerId="ADAL" clId="{7B2EED2E-98A3-4A73-B4A4-83EDF2C5DEBF}" dt="2022-02-15T05:31:01.231" v="600" actId="478"/>
          <ac:spMkLst>
            <pc:docMk/>
            <pc:sldMk cId="435525273" sldId="259"/>
            <ac:spMk id="38" creationId="{F0F26164-97FE-48AE-B976-D51DEC52762E}"/>
          </ac:spMkLst>
        </pc:spChg>
        <pc:spChg chg="del">
          <ac:chgData name="後藤  優里 (HK)" userId="f2731c21-bbee-48b8-9489-d40d61cdf1c0" providerId="ADAL" clId="{7B2EED2E-98A3-4A73-B4A4-83EDF2C5DEBF}" dt="2022-02-15T05:31:01.231" v="600" actId="478"/>
          <ac:spMkLst>
            <pc:docMk/>
            <pc:sldMk cId="435525273" sldId="259"/>
            <ac:spMk id="39" creationId="{9ACD2370-BC67-4889-B04E-99E5A1493409}"/>
          </ac:spMkLst>
        </pc:spChg>
        <pc:spChg chg="del">
          <ac:chgData name="後藤  優里 (HK)" userId="f2731c21-bbee-48b8-9489-d40d61cdf1c0" providerId="ADAL" clId="{7B2EED2E-98A3-4A73-B4A4-83EDF2C5DEBF}" dt="2022-02-15T05:31:01.231" v="600" actId="478"/>
          <ac:spMkLst>
            <pc:docMk/>
            <pc:sldMk cId="435525273" sldId="259"/>
            <ac:spMk id="40" creationId="{15523242-AFAD-46D7-A56D-4CD17A8EBC81}"/>
          </ac:spMkLst>
        </pc:spChg>
        <pc:spChg chg="del">
          <ac:chgData name="後藤  優里 (HK)" userId="f2731c21-bbee-48b8-9489-d40d61cdf1c0" providerId="ADAL" clId="{7B2EED2E-98A3-4A73-B4A4-83EDF2C5DEBF}" dt="2022-02-15T05:31:01.231" v="600" actId="478"/>
          <ac:spMkLst>
            <pc:docMk/>
            <pc:sldMk cId="435525273" sldId="259"/>
            <ac:spMk id="41" creationId="{8DA22056-EC94-41F6-8837-2A2839DC7A9F}"/>
          </ac:spMkLst>
        </pc:spChg>
        <pc:spChg chg="del">
          <ac:chgData name="後藤  優里 (HK)" userId="f2731c21-bbee-48b8-9489-d40d61cdf1c0" providerId="ADAL" clId="{7B2EED2E-98A3-4A73-B4A4-83EDF2C5DEBF}" dt="2022-02-15T05:31:01.231" v="600" actId="478"/>
          <ac:spMkLst>
            <pc:docMk/>
            <pc:sldMk cId="435525273" sldId="259"/>
            <ac:spMk id="42" creationId="{ABF617BA-C014-422F-9C9D-00FC4E17DCC6}"/>
          </ac:spMkLst>
        </pc:spChg>
        <pc:spChg chg="del">
          <ac:chgData name="後藤  優里 (HK)" userId="f2731c21-bbee-48b8-9489-d40d61cdf1c0" providerId="ADAL" clId="{7B2EED2E-98A3-4A73-B4A4-83EDF2C5DEBF}" dt="2022-02-15T05:31:01.231" v="600" actId="478"/>
          <ac:spMkLst>
            <pc:docMk/>
            <pc:sldMk cId="435525273" sldId="259"/>
            <ac:spMk id="43" creationId="{0F62A7DB-27EF-4258-8962-F9ADCF3A518C}"/>
          </ac:spMkLst>
        </pc:spChg>
        <pc:spChg chg="del">
          <ac:chgData name="後藤  優里 (HK)" userId="f2731c21-bbee-48b8-9489-d40d61cdf1c0" providerId="ADAL" clId="{7B2EED2E-98A3-4A73-B4A4-83EDF2C5DEBF}" dt="2022-02-15T05:31:01.231" v="600" actId="478"/>
          <ac:spMkLst>
            <pc:docMk/>
            <pc:sldMk cId="435525273" sldId="259"/>
            <ac:spMk id="44" creationId="{E0DD603E-48F9-4C15-B664-08B6CA6AC5B6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47" creationId="{E969A798-DD7E-4E16-B8AB-8BBC4528CC90}"/>
          </ac:spMkLst>
        </pc:spChg>
        <pc:spChg chg="del mod">
          <ac:chgData name="後藤  優里 (HK)" userId="f2731c21-bbee-48b8-9489-d40d61cdf1c0" providerId="ADAL" clId="{7B2EED2E-98A3-4A73-B4A4-83EDF2C5DEBF}" dt="2022-02-15T05:57:56.656" v="949" actId="478"/>
          <ac:spMkLst>
            <pc:docMk/>
            <pc:sldMk cId="435525273" sldId="259"/>
            <ac:spMk id="48" creationId="{59C8F253-C685-4272-BD66-CD4DEE08D4B0}"/>
          </ac:spMkLst>
        </pc:spChg>
        <pc:spChg chg="mod or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49" creationId="{33C943AE-763D-49BB-A7DA-1CF9E9B059DC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50" creationId="{4A29FB11-0C1B-4745-B1C6-37547A757F99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51" creationId="{3BDADB3D-02A4-4F50-A658-E8D46F60E39F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52" creationId="{0C40A0FA-FE56-49D0-BDCC-03C3DEFA79F1}"/>
          </ac:spMkLst>
        </pc:spChg>
        <pc:spChg chg="del mod">
          <ac:chgData name="後藤  優里 (HK)" userId="f2731c21-bbee-48b8-9489-d40d61cdf1c0" providerId="ADAL" clId="{7B2EED2E-98A3-4A73-B4A4-83EDF2C5DEBF}" dt="2022-02-15T05:55:05.721" v="898" actId="478"/>
          <ac:spMkLst>
            <pc:docMk/>
            <pc:sldMk cId="435525273" sldId="259"/>
            <ac:spMk id="53" creationId="{C975D883-BF10-42F3-B6AD-F795C612BAA4}"/>
          </ac:spMkLst>
        </pc:spChg>
        <pc:spChg chg="add del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54" creationId="{89DC2879-45E3-4ADE-AC46-D65D07C17497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55" creationId="{3F4A2EB5-0E0B-4773-8C2E-BE1BD8537CDF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73" creationId="{C3F6721B-D8C0-47DF-9C78-407382B626FB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74" creationId="{C6928691-C6D8-401E-AEAF-D1884A93624B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75" creationId="{0AB6B6D8-870C-41C3-98B8-978D074CB004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78" creationId="{14D28424-280D-4F94-8CDC-DFF61D5D32AA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79" creationId="{633A59A2-9080-4582-92D7-7BEACBC88423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86" creationId="{C5958019-F631-410B-8EA3-B844F2E97AB8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89" creationId="{DFE71C00-A857-410A-9CCC-176843D0EAC9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94" creationId="{1F7FCDB0-9A32-4C3F-9ABB-7BB1EE677FD0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95" creationId="{4C4C126F-C5D0-4EA3-AC71-7C6AAEB2B328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97" creationId="{E8A80C5A-9847-447E-AA43-9D68E1E4B6B6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99" creationId="{B52461F5-8B43-43BD-8C4B-803C0925E7F4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0" creationId="{136DFE97-3E07-40BF-BBA1-694FF401FB1C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1" creationId="{6D4398E3-4118-458D-956E-0E6452D2CB3B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2" creationId="{B3913BFC-99D0-4B4D-ADF4-7C302C473964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3" creationId="{96DCD286-435B-4F4B-9085-EA8C5E33802F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4" creationId="{8D46E292-A5B4-46C4-8D6A-A95334A63F44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5" creationId="{2812A4E2-828E-4BB3-81A6-6D84CB22AF76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6" creationId="{6168BDED-1BDA-4111-BC4D-FD094EF1EAD8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8" creationId="{AA534216-AF0A-4EE5-9C68-872EB1E6B9C6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09" creationId="{FA1B50A4-68F6-44E9-AED4-F233C027D21B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10" creationId="{079530E6-A0D0-4450-A953-83F468D4C3A0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11" creationId="{9E16622C-0A57-4E4B-8D41-6EC11F435278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21" creationId="{00CB49FF-FF63-467D-BBB5-B8FE04C0A387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22" creationId="{84E3DADC-3A4E-4225-A6BF-AC17378BC6E8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23" creationId="{095070AD-346C-4E1E-91D5-D739D31FB773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24" creationId="{8B7AE442-0D25-4F96-A4DD-2521595BA788}"/>
          </ac:spMkLst>
        </pc:spChg>
        <pc:spChg chg="add del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25" creationId="{5D90A79A-3488-4D8C-A7F1-DF674E66A096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26" creationId="{077F9F87-0D1F-49A5-90D4-6A0F5B699A3F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28" creationId="{7F2350C3-017D-4AF5-92D8-1CDFDA2E2F47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29" creationId="{952BB6AC-D97B-4AB4-9F7B-E4A1598F13B2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0" creationId="{B1D65E49-31DD-4DB0-A2CF-409AB7535C90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1" creationId="{187F15F8-6680-4E13-9D17-2B57483AD7C7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2" creationId="{9DAD1D23-9166-4746-8C62-993ADD9764FC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3" creationId="{0C2F18EF-C86E-4A02-A160-9C840C0FE8C9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4" creationId="{147DA428-2782-4B2B-883D-02B1DE57BC1D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5" creationId="{31D2C5EA-551B-41F9-9C21-2289E479600B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6" creationId="{9DD5B58F-9F0E-4B9B-93FD-D9038FB7B141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7" creationId="{4A27474F-2C63-4EE6-BB99-CEB0DC034ADE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8" creationId="{A251DC33-73E0-4E00-8B47-50E830B78260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39" creationId="{CDC71F3C-8583-44FD-8EBE-83B763D6699A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40" creationId="{BB86C7F4-D486-44AF-983F-C01A690C0E3B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41" creationId="{7361CD7B-927A-4F1A-AE36-3B2BF004975F}"/>
          </ac:spMkLst>
        </pc:spChg>
        <pc:spChg chg="mod">
          <ac:chgData name="後藤  優里 (HK)" userId="f2731c21-bbee-48b8-9489-d40d61cdf1c0" providerId="ADAL" clId="{7B2EED2E-98A3-4A73-B4A4-83EDF2C5DEBF}" dt="2022-02-15T06:28:39.714" v="1346" actId="122"/>
          <ac:spMkLst>
            <pc:docMk/>
            <pc:sldMk cId="435525273" sldId="259"/>
            <ac:spMk id="148" creationId="{16F8D43A-14B5-49E9-83DC-4D45D20E1EFA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49" creationId="{D555D5A3-9856-48F8-80D0-26E3B42C0192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50" creationId="{1130C158-0014-4C69-AB28-A4FD28C2C600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51" creationId="{1C8468B5-52F2-4AB8-85E1-C8A7AF05556E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52" creationId="{5E275A3E-3044-4572-A1AC-C0C2777A261E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53" creationId="{2169C5E0-0787-4B33-8B77-A2A5D7B102A8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54" creationId="{1A334858-BE6D-4F1A-8133-6D693B7E87D6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55" creationId="{AF789EC5-3B2A-49D2-823B-DBEEA64B84CB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56" creationId="{3E745AB5-EAC8-4D27-9687-F97089809706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57" creationId="{35441E43-D833-41C7-8E22-0DEA8D53799B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59" creationId="{6B33542B-C34E-40DB-9D03-E35695CFBCCC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60" creationId="{96413DFA-FF2E-45EA-848E-DF407D1691AD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61" creationId="{EBD134DA-3B5D-498F-8BE9-2B3FD0CE74E1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62" creationId="{FEF40788-0101-490D-9659-7142F3F25976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63" creationId="{6D6F2E60-4296-4351-A48C-D34B93C695DA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64" creationId="{2B1467E1-A79E-4CCA-BBA7-9392563391D2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65" creationId="{012EFDA8-5663-44FC-B774-99D28AA8DEAD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66" creationId="{99E85DEC-F4E1-41EF-99AD-C2796DD1FB90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67" creationId="{F27E00E0-2285-4414-B972-B54DA8D7EFFC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68" creationId="{77B1AFC9-98BF-49D8-8471-DF1589B80C08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70" creationId="{157A3769-E6B3-4B9F-B087-839F1070590A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73" creationId="{6293111A-0B77-4943-A508-DF645BD7101C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74" creationId="{13DA5BDA-B929-4DF4-A957-E81DCDD00BFF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75" creationId="{6E40BC4C-48B8-4128-B17D-DAD5190C9D1C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76" creationId="{0A4692C1-E498-44F9-908F-A8EFA48F066F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77" creationId="{EDA74061-4324-4409-8A72-080CF2BCDFCA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78" creationId="{88473C11-E1BE-46F1-A59E-0B9E36DB7ED1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79" creationId="{3A11A283-A0F1-42C7-8FBA-DF8DF65C70D8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80" creationId="{43816CE3-35F1-44B8-BD5F-8F9E5D5D335F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81" creationId="{7390DCA6-E080-4B0C-AD81-372677C9173A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188" creationId="{9F20E595-6CE4-45B1-B84B-394F6AAD593C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93" creationId="{E2683B89-E813-4819-A8EA-A66E22BD7181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94" creationId="{D26B0DAE-B667-41D0-875D-EDF65506ABB3}"/>
          </ac:spMkLst>
        </pc:spChg>
        <pc:spChg chg="add del">
          <ac:chgData name="後藤  優里 (HK)" userId="f2731c21-bbee-48b8-9489-d40d61cdf1c0" providerId="ADAL" clId="{7B2EED2E-98A3-4A73-B4A4-83EDF2C5DEBF}" dt="2022-02-15T05:32:46.120" v="623" actId="478"/>
          <ac:spMkLst>
            <pc:docMk/>
            <pc:sldMk cId="435525273" sldId="259"/>
            <ac:spMk id="195" creationId="{710958F5-A60E-4E3D-821C-D02026913C4F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197" creationId="{BFD3C679-99DA-4DB0-B6BD-8652B586466E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199" creationId="{7511F95D-C386-45AB-B2C3-BD3C9ABA2888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00" creationId="{4CDAACCF-DD8F-4E45-95E4-CEADB5903705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01" creationId="{B5E240C5-7487-4539-85F4-4466FD075F02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02" creationId="{0D38D258-9E1B-412D-AD67-D30F52C942C5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03" creationId="{F647BCC3-5C14-4EDA-B56C-48BF1A157368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04" creationId="{5ABAA17A-B5DF-4C47-A7BF-6351C8DB6CA9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06" creationId="{6901FF9B-F4C2-4A25-84E9-19BFBC504A83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08" creationId="{4A1F26C2-3579-49A1-9C18-8D4D94F6F9DB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09" creationId="{19D04C1E-805E-41DA-BDC9-51D1FCF4B772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10" creationId="{2E2F564D-1CD2-46B9-AC18-6DB169BFA9AF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11" creationId="{3DA64ABF-899F-4546-B24A-9B8D58D168F4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12" creationId="{C7A1A926-15F1-43E7-AA76-CA6AF14B1181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13" creationId="{4AFDDB6B-6526-4B34-8988-ABBA168912D2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14" creationId="{FF9FB4D1-ECE8-4C71-B4F2-EB15B4B26F33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25" creationId="{92972B64-8BAB-40E0-8D75-A43937C1F657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226" creationId="{08F5F9EC-EA84-46F4-B5CE-BB3D31030735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227" creationId="{E9DB4DBB-9990-4213-85DF-7ECDBF70146A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29" creationId="{85FFF175-6A14-4049-A776-01F45A77EC40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30" creationId="{CC02F2A6-5F67-498C-9D0B-3AE8D8A3C351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31" creationId="{255488FD-C5CA-4B6B-93D8-C0E807ADF016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35" creationId="{1D01DE50-C90B-4A34-A08A-B18466910EF6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37" creationId="{74A18E8A-EFD2-4B5B-AF49-B5BE1E921FD5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38" creationId="{6E3D12FB-FA04-49CC-9E42-4F57F4F32D1E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39" creationId="{432CD2D0-E4EF-4DCE-A7E8-5383B671722F}"/>
          </ac:spMkLst>
        </pc:spChg>
        <pc:spChg chg="mod">
          <ac:chgData name="後藤  優里 (HK)" userId="f2731c21-bbee-48b8-9489-d40d61cdf1c0" providerId="ADAL" clId="{7B2EED2E-98A3-4A73-B4A4-83EDF2C5DEBF}" dt="2022-02-15T05:32:47.515" v="624"/>
          <ac:spMkLst>
            <pc:docMk/>
            <pc:sldMk cId="435525273" sldId="259"/>
            <ac:spMk id="240" creationId="{5FC6DD22-F37A-4DF5-91D9-F1C170E9AC9F}"/>
          </ac:spMkLst>
        </pc:spChg>
        <pc:spChg chg="add 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241" creationId="{F96D896C-26F7-4F41-9175-BC9DFBC8E380}"/>
          </ac:spMkLst>
        </pc:spChg>
        <pc:spChg chg="mod">
          <ac:chgData name="後藤  優里 (HK)" userId="f2731c21-bbee-48b8-9489-d40d61cdf1c0" providerId="ADAL" clId="{7B2EED2E-98A3-4A73-B4A4-83EDF2C5DEBF}" dt="2022-02-15T05:59:41.632" v="987"/>
          <ac:spMkLst>
            <pc:docMk/>
            <pc:sldMk cId="435525273" sldId="259"/>
            <ac:spMk id="242" creationId="{3642D288-48B7-4373-B4EC-DCEE60D07835}"/>
          </ac:spMkLst>
        </pc:spChg>
        <pc:spChg chg="add del mod">
          <ac:chgData name="後藤  優里 (HK)" userId="f2731c21-bbee-48b8-9489-d40d61cdf1c0" providerId="ADAL" clId="{7B2EED2E-98A3-4A73-B4A4-83EDF2C5DEBF}" dt="2022-02-15T05:59:41.632" v="987"/>
          <ac:spMkLst>
            <pc:docMk/>
            <pc:sldMk cId="435525273" sldId="259"/>
            <ac:spMk id="243" creationId="{605C09CA-39AE-40FE-911A-2FA7DE13080F}"/>
          </ac:spMkLst>
        </pc:spChg>
        <pc:spChg chg="mod">
          <ac:chgData name="後藤  優里 (HK)" userId="f2731c21-bbee-48b8-9489-d40d61cdf1c0" providerId="ADAL" clId="{7B2EED2E-98A3-4A73-B4A4-83EDF2C5DEBF}" dt="2022-02-15T05:59:41.632" v="987"/>
          <ac:spMkLst>
            <pc:docMk/>
            <pc:sldMk cId="435525273" sldId="259"/>
            <ac:spMk id="244" creationId="{F3FCBF28-1AEC-4446-8C5D-BE775691A286}"/>
          </ac:spMkLst>
        </pc:spChg>
        <pc:spChg chg="mod">
          <ac:chgData name="後藤  優里 (HK)" userId="f2731c21-bbee-48b8-9489-d40d61cdf1c0" providerId="ADAL" clId="{7B2EED2E-98A3-4A73-B4A4-83EDF2C5DEBF}" dt="2022-02-15T06:19:20.918" v="1308" actId="1076"/>
          <ac:spMkLst>
            <pc:docMk/>
            <pc:sldMk cId="435525273" sldId="259"/>
            <ac:spMk id="245" creationId="{3460F0F7-5353-48D0-93FD-85602DE8B538}"/>
          </ac:spMkLst>
        </pc:spChg>
        <pc:spChg chg="add mod">
          <ac:chgData name="後藤  優里 (HK)" userId="f2731c21-bbee-48b8-9489-d40d61cdf1c0" providerId="ADAL" clId="{7B2EED2E-98A3-4A73-B4A4-83EDF2C5DEBF}" dt="2022-02-15T06:11:03.246" v="1224" actId="20577"/>
          <ac:spMkLst>
            <pc:docMk/>
            <pc:sldMk cId="435525273" sldId="259"/>
            <ac:spMk id="246" creationId="{792FEC39-291E-4F06-8F9B-F93FB5554B72}"/>
          </ac:spMkLst>
        </pc:spChg>
        <pc:grpChg chg="mod">
          <ac:chgData name="後藤  優里 (HK)" userId="f2731c21-bbee-48b8-9489-d40d61cdf1c0" providerId="ADAL" clId="{7B2EED2E-98A3-4A73-B4A4-83EDF2C5DEBF}" dt="2022-02-15T06:19:20.918" v="1308" actId="1076"/>
          <ac:grpSpMkLst>
            <pc:docMk/>
            <pc:sldMk cId="435525273" sldId="259"/>
            <ac:grpSpMk id="61" creationId="{05E9AEC4-6A6D-495E-A70F-B58978CCA3FC}"/>
          </ac:grpSpMkLst>
        </pc:grpChg>
        <pc:grpChg chg="mod">
          <ac:chgData name="後藤  優里 (HK)" userId="f2731c21-bbee-48b8-9489-d40d61cdf1c0" providerId="ADAL" clId="{7B2EED2E-98A3-4A73-B4A4-83EDF2C5DEBF}" dt="2022-02-15T06:19:20.918" v="1308" actId="1076"/>
          <ac:grpSpMkLst>
            <pc:docMk/>
            <pc:sldMk cId="435525273" sldId="259"/>
            <ac:grpSpMk id="62" creationId="{D88A8BFC-4C80-4787-AF11-B458CD650DBC}"/>
          </ac:grpSpMkLst>
        </pc:grpChg>
        <pc:grpChg chg="mod">
          <ac:chgData name="後藤  優里 (HK)" userId="f2731c21-bbee-48b8-9489-d40d61cdf1c0" providerId="ADAL" clId="{7B2EED2E-98A3-4A73-B4A4-83EDF2C5DEBF}" dt="2022-02-15T06:19:20.918" v="1308" actId="1076"/>
          <ac:grpSpMkLst>
            <pc:docMk/>
            <pc:sldMk cId="435525273" sldId="259"/>
            <ac:grpSpMk id="72" creationId="{69600F99-06F5-4F0E-A7ED-A0015942ABDC}"/>
          </ac:grpSpMkLst>
        </pc:grpChg>
        <pc:grpChg chg="add mod">
          <ac:chgData name="後藤  優里 (HK)" userId="f2731c21-bbee-48b8-9489-d40d61cdf1c0" providerId="ADAL" clId="{7B2EED2E-98A3-4A73-B4A4-83EDF2C5DEBF}" dt="2022-02-15T06:19:20.918" v="1308" actId="1076"/>
          <ac:grpSpMkLst>
            <pc:docMk/>
            <pc:sldMk cId="435525273" sldId="259"/>
            <ac:grpSpMk id="196" creationId="{B19874E7-E038-47D5-87EC-140952923F30}"/>
          </ac:grpSpMkLst>
        </pc:grpChg>
        <pc:grpChg chg="add mod">
          <ac:chgData name="後藤  優里 (HK)" userId="f2731c21-bbee-48b8-9489-d40d61cdf1c0" providerId="ADAL" clId="{7B2EED2E-98A3-4A73-B4A4-83EDF2C5DEBF}" dt="2022-02-15T06:19:20.918" v="1308" actId="1076"/>
          <ac:grpSpMkLst>
            <pc:docMk/>
            <pc:sldMk cId="435525273" sldId="259"/>
            <ac:grpSpMk id="205" creationId="{BFC2DEB6-EDA4-49AE-B367-9A009CE3C7EB}"/>
          </ac:grpSpMkLst>
        </pc:grpChg>
        <pc:grpChg chg="add mod">
          <ac:chgData name="後藤  優里 (HK)" userId="f2731c21-bbee-48b8-9489-d40d61cdf1c0" providerId="ADAL" clId="{7B2EED2E-98A3-4A73-B4A4-83EDF2C5DEBF}" dt="2022-02-15T06:19:20.918" v="1308" actId="1076"/>
          <ac:grpSpMkLst>
            <pc:docMk/>
            <pc:sldMk cId="435525273" sldId="259"/>
            <ac:grpSpMk id="228" creationId="{D7128B46-3F75-439F-9BFD-4D3AE08136B0}"/>
          </ac:grpSpMkLst>
        </pc:grpChg>
        <pc:grpChg chg="add mod">
          <ac:chgData name="後藤  優里 (HK)" userId="f2731c21-bbee-48b8-9489-d40d61cdf1c0" providerId="ADAL" clId="{7B2EED2E-98A3-4A73-B4A4-83EDF2C5DEBF}" dt="2022-02-15T06:19:20.918" v="1308" actId="1076"/>
          <ac:grpSpMkLst>
            <pc:docMk/>
            <pc:sldMk cId="435525273" sldId="259"/>
            <ac:grpSpMk id="232" creationId="{3EC7531B-B320-4286-8DCD-EFC0688B21B8}"/>
          </ac:grpSpMkLst>
        </pc:grpChg>
        <pc:grpChg chg="mod">
          <ac:chgData name="後藤  優里 (HK)" userId="f2731c21-bbee-48b8-9489-d40d61cdf1c0" providerId="ADAL" clId="{7B2EED2E-98A3-4A73-B4A4-83EDF2C5DEBF}" dt="2022-02-15T05:32:47.515" v="624"/>
          <ac:grpSpMkLst>
            <pc:docMk/>
            <pc:sldMk cId="435525273" sldId="259"/>
            <ac:grpSpMk id="233" creationId="{18F3F0C4-8DDA-47B2-B3A7-54C1EB54B197}"/>
          </ac:grpSpMkLst>
        </pc:grpChg>
        <pc:grpChg chg="mod">
          <ac:chgData name="後藤  優里 (HK)" userId="f2731c21-bbee-48b8-9489-d40d61cdf1c0" providerId="ADAL" clId="{7B2EED2E-98A3-4A73-B4A4-83EDF2C5DEBF}" dt="2022-02-15T05:32:47.515" v="624"/>
          <ac:grpSpMkLst>
            <pc:docMk/>
            <pc:sldMk cId="435525273" sldId="259"/>
            <ac:grpSpMk id="234" creationId="{D95E8A33-23AF-465D-855B-41B0BCB3E5C2}"/>
          </ac:grpSpMkLst>
        </pc:grpChg>
        <pc:picChg chg="mod">
          <ac:chgData name="後藤  優里 (HK)" userId="f2731c21-bbee-48b8-9489-d40d61cdf1c0" providerId="ADAL" clId="{7B2EED2E-98A3-4A73-B4A4-83EDF2C5DEBF}" dt="2022-02-15T06:19:20.918" v="1308" actId="1076"/>
          <ac:picMkLst>
            <pc:docMk/>
            <pc:sldMk cId="435525273" sldId="259"/>
            <ac:picMk id="20" creationId="{12B1303E-DC92-4659-BFCB-975DA898CE84}"/>
          </ac:picMkLst>
        </pc:picChg>
        <pc:picChg chg="del mod">
          <ac:chgData name="後藤  優里 (HK)" userId="f2731c21-bbee-48b8-9489-d40d61cdf1c0" providerId="ADAL" clId="{7B2EED2E-98A3-4A73-B4A4-83EDF2C5DEBF}" dt="2022-02-15T05:31:01.231" v="600" actId="478"/>
          <ac:picMkLst>
            <pc:docMk/>
            <pc:sldMk cId="435525273" sldId="259"/>
            <ac:picMk id="35" creationId="{6135D2E2-5CF7-415B-A357-FB93614BBF58}"/>
          </ac:picMkLst>
        </pc:picChg>
        <pc:picChg chg="add del">
          <ac:chgData name="後藤  優里 (HK)" userId="f2731c21-bbee-48b8-9489-d40d61cdf1c0" providerId="ADAL" clId="{7B2EED2E-98A3-4A73-B4A4-83EDF2C5DEBF}" dt="2022-02-15T05:32:46.120" v="623" actId="478"/>
          <ac:picMkLst>
            <pc:docMk/>
            <pc:sldMk cId="435525273" sldId="259"/>
            <ac:picMk id="45" creationId="{92C6944E-6DEB-4ACE-86D2-4C91B6C8A304}"/>
          </ac:picMkLst>
        </pc:picChg>
        <pc:picChg chg="add del">
          <ac:chgData name="後藤  優里 (HK)" userId="f2731c21-bbee-48b8-9489-d40d61cdf1c0" providerId="ADAL" clId="{7B2EED2E-98A3-4A73-B4A4-83EDF2C5DEBF}" dt="2022-02-15T05:32:46.120" v="623" actId="478"/>
          <ac:picMkLst>
            <pc:docMk/>
            <pc:sldMk cId="435525273" sldId="259"/>
            <ac:picMk id="46" creationId="{59C9C55A-E150-4941-B424-45E79F4621E5}"/>
          </ac:picMkLst>
        </pc:picChg>
        <pc:picChg chg="mod">
          <ac:chgData name="後藤  優里 (HK)" userId="f2731c21-bbee-48b8-9489-d40d61cdf1c0" providerId="ADAL" clId="{7B2EED2E-98A3-4A73-B4A4-83EDF2C5DEBF}" dt="2022-02-15T06:19:20.918" v="1308" actId="1076"/>
          <ac:picMkLst>
            <pc:docMk/>
            <pc:sldMk cId="435525273" sldId="259"/>
            <ac:picMk id="58" creationId="{51D1F79D-1A68-4A8A-9585-B4B5A5AC3885}"/>
          </ac:picMkLst>
        </pc:picChg>
        <pc:picChg chg="mod">
          <ac:chgData name="後藤  優里 (HK)" userId="f2731c21-bbee-48b8-9489-d40d61cdf1c0" providerId="ADAL" clId="{7B2EED2E-98A3-4A73-B4A4-83EDF2C5DEBF}" dt="2022-02-15T06:19:20.918" v="1308" actId="1076"/>
          <ac:picMkLst>
            <pc:docMk/>
            <pc:sldMk cId="435525273" sldId="259"/>
            <ac:picMk id="59" creationId="{AB60CEFD-BD91-4235-9CB6-43F1A97ABFA1}"/>
          </ac:picMkLst>
        </pc:picChg>
        <pc:picChg chg="mod">
          <ac:chgData name="後藤  優里 (HK)" userId="f2731c21-bbee-48b8-9489-d40d61cdf1c0" providerId="ADAL" clId="{7B2EED2E-98A3-4A73-B4A4-83EDF2C5DEBF}" dt="2022-02-15T06:19:20.918" v="1308" actId="1076"/>
          <ac:picMkLst>
            <pc:docMk/>
            <pc:sldMk cId="435525273" sldId="259"/>
            <ac:picMk id="93" creationId="{1E95ACDE-7AFB-4BD7-BBD4-632D65A62A91}"/>
          </ac:picMkLst>
        </pc:pic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70" creationId="{A11B6952-ACE5-42D9-944E-0AFE93F4EBE3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71" creationId="{3947DCB7-1BB0-4BDD-AE87-7BA1EF58CCDD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87" creationId="{E8B12D08-F238-4128-B89E-3E9F069862C1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88" creationId="{F2AD95CB-7BB1-458F-BD22-5E6139F14565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15" creationId="{E817A013-0152-43DE-89F5-4DDE3D40208C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17" creationId="{E21ABC87-7277-4BDE-AAA8-CB221B3CD779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18" creationId="{88ED292F-7469-4C7D-A131-5F6E4DFE531F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19" creationId="{0C1F83E4-D18D-4A3D-AB2C-BA7DBF1FC7C7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20" creationId="{4526579F-2008-4A7B-AD90-A50752CDC90C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43" creationId="{22099272-C9EE-4125-B20E-E1C1FBF3DCC0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44" creationId="{06D23616-481B-4122-9C30-C85B7ECE451B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45" creationId="{6DBF0407-5888-4414-975F-CC671EC8B532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46" creationId="{2D14C01B-AB05-422E-AA8E-452E73FD4E1D}"/>
          </ac:cxnSpMkLst>
        </pc:cxnChg>
        <pc:cxnChg chg="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47" creationId="{5A6587CF-E214-4805-BBB5-272F106CB341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58" creationId="{5C1A9CCB-4C04-49A1-AFDE-41BE4A04EA85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69" creationId="{85CE69C9-2132-4B11-B6DA-C7D138ACBE92}"/>
          </ac:cxnSpMkLst>
        </pc:cxnChg>
        <pc:cxnChg chg="add 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71" creationId="{D4D3C328-2677-48AD-8EA3-2D00D78ED27E}"/>
          </ac:cxnSpMkLst>
        </pc:cxnChg>
        <pc:cxnChg chg="add mod">
          <ac:chgData name="後藤  優里 (HK)" userId="f2731c21-bbee-48b8-9489-d40d61cdf1c0" providerId="ADAL" clId="{7B2EED2E-98A3-4A73-B4A4-83EDF2C5DEBF}" dt="2022-02-15T06:19:20.918" v="1308" actId="1076"/>
          <ac:cxnSpMkLst>
            <pc:docMk/>
            <pc:sldMk cId="435525273" sldId="259"/>
            <ac:cxnSpMk id="172" creationId="{B241E445-6EF4-41E3-894E-400AC6E508EF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82" creationId="{2D544902-5DBE-4010-849C-202635D86D41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83" creationId="{B6E58D16-9B19-46D0-8E11-A347542FEB24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84" creationId="{4F187D43-A213-41F3-B88C-DF2D352436BC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85" creationId="{A8BA3766-53D8-4A54-AF11-D21960A6F273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86" creationId="{B85F7BD9-39B5-451C-9039-E87E75540149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87" creationId="{266CD8FC-396D-46D8-9C62-DD59818FE6C9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89" creationId="{F9DEC54C-2CD8-4206-916D-7B306FCCA6C4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90" creationId="{9BB6A6B7-D45F-4F76-A057-D9766E77AED6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91" creationId="{F878425E-9A08-41F9-A94B-CC4BE03A06EC}"/>
          </ac:cxnSpMkLst>
        </pc:cxnChg>
        <pc:cxnChg chg="add del">
          <ac:chgData name="後藤  優里 (HK)" userId="f2731c21-bbee-48b8-9489-d40d61cdf1c0" providerId="ADAL" clId="{7B2EED2E-98A3-4A73-B4A4-83EDF2C5DEBF}" dt="2022-02-15T05:32:46.120" v="623" actId="478"/>
          <ac:cxnSpMkLst>
            <pc:docMk/>
            <pc:sldMk cId="435525273" sldId="259"/>
            <ac:cxnSpMk id="192" creationId="{2F9067B3-78C6-4BAB-9FD5-0AAFA2D867F5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198" creationId="{72F6784C-E731-493B-8544-61A221E7BFF6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07" creationId="{E628E29D-3FC3-493C-AB37-7D33A3CAE16F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15" creationId="{7F8D7BC0-9A9C-4FE0-9662-1E4CBC8A6160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16" creationId="{1A4A14DE-9281-4729-8B83-37B439B7F092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17" creationId="{E7FB1512-8FB0-447B-BDDE-DC9354D0162B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18" creationId="{D531B62D-53AA-4A88-BAE6-3B193C75F872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19" creationId="{903C9C23-EAC6-44B3-9F7B-1AF52FDD394F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20" creationId="{D939D0F1-0929-4D5A-AF10-6B48513DD77D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21" creationId="{1DC4B8C1-5EBD-4CAB-B107-7B7723E03BF7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22" creationId="{6DCE22CF-ACA0-40EC-8133-235DE41711E0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23" creationId="{A2540DD0-DADC-4B4F-B8B8-483960249F14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24" creationId="{27F8CA26-EF5B-41EB-A43B-4A44A2E19801}"/>
          </ac:cxnSpMkLst>
        </pc:cxnChg>
        <pc:cxnChg chg="mod">
          <ac:chgData name="後藤  優里 (HK)" userId="f2731c21-bbee-48b8-9489-d40d61cdf1c0" providerId="ADAL" clId="{7B2EED2E-98A3-4A73-B4A4-83EDF2C5DEBF}" dt="2022-02-15T05:32:47.515" v="624"/>
          <ac:cxnSpMkLst>
            <pc:docMk/>
            <pc:sldMk cId="435525273" sldId="259"/>
            <ac:cxnSpMk id="236" creationId="{00E4D7F5-B836-419F-A299-2479B6702960}"/>
          </ac:cxnSpMkLst>
        </pc:cxnChg>
        <pc:cxnChg chg="add mod">
          <ac:chgData name="後藤  優里 (HK)" userId="f2731c21-bbee-48b8-9489-d40d61cdf1c0" providerId="ADAL" clId="{7B2EED2E-98A3-4A73-B4A4-83EDF2C5DEBF}" dt="2022-02-15T06:09:37.441" v="1175"/>
          <ac:cxnSpMkLst>
            <pc:docMk/>
            <pc:sldMk cId="435525273" sldId="259"/>
            <ac:cxnSpMk id="247" creationId="{BB3302CB-0A7C-42A5-9A5C-586823616133}"/>
          </ac:cxnSpMkLst>
        </pc:cxnChg>
      </pc:sldChg>
      <pc:sldChg chg="addSp delSp modSp mod">
        <pc:chgData name="後藤  優里 (HK)" userId="f2731c21-bbee-48b8-9489-d40d61cdf1c0" providerId="ADAL" clId="{7B2EED2E-98A3-4A73-B4A4-83EDF2C5DEBF}" dt="2022-02-15T06:28:20.619" v="1345" actId="1076"/>
        <pc:sldMkLst>
          <pc:docMk/>
          <pc:sldMk cId="1692801357" sldId="260"/>
        </pc:sldMkLst>
        <pc:spChg chg="mod topLvl">
          <ac:chgData name="後藤  優里 (HK)" userId="f2731c21-bbee-48b8-9489-d40d61cdf1c0" providerId="ADAL" clId="{7B2EED2E-98A3-4A73-B4A4-83EDF2C5DEBF}" dt="2022-02-15T06:28:20.619" v="1345" actId="1076"/>
          <ac:spMkLst>
            <pc:docMk/>
            <pc:sldMk cId="1692801357" sldId="260"/>
            <ac:spMk id="58" creationId="{BC3CBD13-D531-4598-98CC-83B0C86C243D}"/>
          </ac:spMkLst>
        </pc:spChg>
        <pc:spChg chg="mod topLvl">
          <ac:chgData name="後藤  優里 (HK)" userId="f2731c21-bbee-48b8-9489-d40d61cdf1c0" providerId="ADAL" clId="{7B2EED2E-98A3-4A73-B4A4-83EDF2C5DEBF}" dt="2022-02-15T06:27:27.575" v="1337" actId="165"/>
          <ac:spMkLst>
            <pc:docMk/>
            <pc:sldMk cId="1692801357" sldId="260"/>
            <ac:spMk id="59" creationId="{E6CDD122-B847-4261-89F6-018E5FD3A785}"/>
          </ac:spMkLst>
        </pc:spChg>
        <pc:spChg chg="mod topLvl">
          <ac:chgData name="後藤  優里 (HK)" userId="f2731c21-bbee-48b8-9489-d40d61cdf1c0" providerId="ADAL" clId="{7B2EED2E-98A3-4A73-B4A4-83EDF2C5DEBF}" dt="2022-02-15T06:27:27.575" v="1337" actId="165"/>
          <ac:spMkLst>
            <pc:docMk/>
            <pc:sldMk cId="1692801357" sldId="260"/>
            <ac:spMk id="60" creationId="{52130AE7-8689-40A9-B1D3-FC7078FC5C3D}"/>
          </ac:spMkLst>
        </pc:spChg>
        <pc:spChg chg="mod topLvl">
          <ac:chgData name="後藤  優里 (HK)" userId="f2731c21-bbee-48b8-9489-d40d61cdf1c0" providerId="ADAL" clId="{7B2EED2E-98A3-4A73-B4A4-83EDF2C5DEBF}" dt="2022-02-15T06:27:27.575" v="1337" actId="165"/>
          <ac:spMkLst>
            <pc:docMk/>
            <pc:sldMk cId="1692801357" sldId="260"/>
            <ac:spMk id="63" creationId="{303069FB-2947-4774-AEFE-2A83FD210DA1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04" creationId="{D3F840BF-2BA7-424C-8DCF-389E9CD204AE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05" creationId="{ABCA3F01-1611-454A-9998-7F8ED2D525C4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06" creationId="{FA114E40-3DCC-47D4-88FC-EE95D0B71974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107" creationId="{F7E1EA30-7949-4E14-BC53-DB672A0FC638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08" creationId="{2A4B0CF3-7969-4F21-8DD8-F5474BDC56C9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09" creationId="{4468D078-7956-4A2B-8C87-FBE1EDB4DA91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10" creationId="{845FF076-6D71-4A4A-ACF6-F4D687846098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11" creationId="{3D15AB33-BC2B-45D5-B5C7-43BB50626629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12" creationId="{694E56DC-C3C4-4BF8-98D9-4CDE003925F0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13" creationId="{A49E9342-2EB2-469C-B4B1-5FC258145FA3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14" creationId="{ACAA8088-7657-44A1-88BB-62ACE70774A4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119" creationId="{160A2FFE-C8F3-4906-8418-BE82E5DDB5EA}"/>
          </ac:spMkLst>
        </pc:spChg>
        <pc:spChg chg="mod topLvl">
          <ac:chgData name="後藤  優里 (HK)" userId="f2731c21-bbee-48b8-9489-d40d61cdf1c0" providerId="ADAL" clId="{7B2EED2E-98A3-4A73-B4A4-83EDF2C5DEBF}" dt="2022-02-15T06:27:58.604" v="1340" actId="165"/>
          <ac:spMkLst>
            <pc:docMk/>
            <pc:sldMk cId="1692801357" sldId="260"/>
            <ac:spMk id="136" creationId="{62A31F6E-74B2-4BB9-96A2-B75138D4FC0E}"/>
          </ac:spMkLst>
        </pc:spChg>
        <pc:spChg chg="mod topLvl">
          <ac:chgData name="後藤  優里 (HK)" userId="f2731c21-bbee-48b8-9489-d40d61cdf1c0" providerId="ADAL" clId="{7B2EED2E-98A3-4A73-B4A4-83EDF2C5DEBF}" dt="2022-02-15T06:28:07.111" v="1342" actId="165"/>
          <ac:spMkLst>
            <pc:docMk/>
            <pc:sldMk cId="1692801357" sldId="260"/>
            <ac:spMk id="142" creationId="{8036567A-BE16-46CF-8221-1D38D01C832C}"/>
          </ac:spMkLst>
        </pc:spChg>
        <pc:spChg chg="mod topLvl">
          <ac:chgData name="後藤  優里 (HK)" userId="f2731c21-bbee-48b8-9489-d40d61cdf1c0" providerId="ADAL" clId="{7B2EED2E-98A3-4A73-B4A4-83EDF2C5DEBF}" dt="2022-02-15T06:28:07.111" v="1342" actId="165"/>
          <ac:spMkLst>
            <pc:docMk/>
            <pc:sldMk cId="1692801357" sldId="260"/>
            <ac:spMk id="143" creationId="{0031421E-3E6F-4308-BDDE-B05D9A7834F8}"/>
          </ac:spMkLst>
        </pc:spChg>
        <pc:spChg chg="mod topLvl">
          <ac:chgData name="後藤  優里 (HK)" userId="f2731c21-bbee-48b8-9489-d40d61cdf1c0" providerId="ADAL" clId="{7B2EED2E-98A3-4A73-B4A4-83EDF2C5DEBF}" dt="2022-02-15T06:28:10.003" v="1343" actId="165"/>
          <ac:spMkLst>
            <pc:docMk/>
            <pc:sldMk cId="1692801357" sldId="260"/>
            <ac:spMk id="144" creationId="{6B96B4DC-51AF-4240-A2E7-D85BB3209698}"/>
          </ac:spMkLst>
        </pc:spChg>
        <pc:spChg chg="mod topLvl">
          <ac:chgData name="後藤  優里 (HK)" userId="f2731c21-bbee-48b8-9489-d40d61cdf1c0" providerId="ADAL" clId="{7B2EED2E-98A3-4A73-B4A4-83EDF2C5DEBF}" dt="2022-02-15T06:28:10.003" v="1343" actId="165"/>
          <ac:spMkLst>
            <pc:docMk/>
            <pc:sldMk cId="1692801357" sldId="260"/>
            <ac:spMk id="145" creationId="{E19DD233-BE0D-4A0D-B229-437685CBA378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147" creationId="{64F9F99B-9876-4393-AE59-C799F9F9DE1C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162" creationId="{191FEC86-45A7-439F-91CE-C653BAE09BDF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163" creationId="{EDCB0E20-55BA-4AF5-A137-E7D102FEE755}"/>
          </ac:spMkLst>
        </pc:spChg>
        <pc:spChg chg="del">
          <ac:chgData name="後藤  優里 (HK)" userId="f2731c21-bbee-48b8-9489-d40d61cdf1c0" providerId="ADAL" clId="{7B2EED2E-98A3-4A73-B4A4-83EDF2C5DEBF}" dt="2022-02-15T05:30:23.051" v="596" actId="478"/>
          <ac:spMkLst>
            <pc:docMk/>
            <pc:sldMk cId="1692801357" sldId="260"/>
            <ac:spMk id="173" creationId="{49446C49-C469-4F46-A7D5-013A6827894D}"/>
          </ac:spMkLst>
        </pc:spChg>
        <pc:spChg chg="del">
          <ac:chgData name="後藤  優里 (HK)" userId="f2731c21-bbee-48b8-9489-d40d61cdf1c0" providerId="ADAL" clId="{7B2EED2E-98A3-4A73-B4A4-83EDF2C5DEBF}" dt="2022-02-15T05:30:23.051" v="596" actId="478"/>
          <ac:spMkLst>
            <pc:docMk/>
            <pc:sldMk cId="1692801357" sldId="260"/>
            <ac:spMk id="174" creationId="{AA5E1957-7E33-4F15-A5FC-68AEC9A841B2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75" creationId="{BE7E46FF-A1BD-4933-B147-4ECF46A622B5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81" creationId="{1AF0AE9D-40CA-4874-9C0D-16C480B091BF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82" creationId="{A5DDE396-A77D-4CB1-AF20-0EBAA52C4065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83" creationId="{95E12CB2-8766-4F4C-9BDD-69E57EF683EB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84" creationId="{F7C36C56-0E22-4DC7-935F-9B401AF58151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85" creationId="{22D95C50-A848-40D9-B00E-67FFDE8E1F1A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86" creationId="{96BEA2F7-D3C5-4D5E-978B-647F0657760E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87" creationId="{2B0FEAF7-0B1A-451A-8729-51E33A582B6C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88" creationId="{C56EFE2B-F8A5-41CE-B79B-4777CA7AD345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89" creationId="{403291CB-B713-49BB-9954-B6F041220DE6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90" creationId="{AECA2AC5-A17D-49F1-A8DB-BE94CA21357F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91" creationId="{348FD422-15DD-4895-9664-5EF2344275BB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94" creationId="{38C0750E-B731-469E-97E5-0E326E3A0F87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95" creationId="{BB9E3CBF-BC71-420E-AB4D-09B0C91A1D57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96" creationId="{143C4D25-925B-4D61-AC24-2D97DC56AD15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198" creationId="{04312C46-1CE4-41F5-81A1-E58DCFFA667E}"/>
          </ac:spMkLst>
        </pc:spChg>
        <pc:spChg chg="mod">
          <ac:chgData name="後藤  優里 (HK)" userId="f2731c21-bbee-48b8-9489-d40d61cdf1c0" providerId="ADAL" clId="{7B2EED2E-98A3-4A73-B4A4-83EDF2C5DEBF}" dt="2022-02-15T06:27:43.553" v="1339" actId="122"/>
          <ac:spMkLst>
            <pc:docMk/>
            <pc:sldMk cId="1692801357" sldId="260"/>
            <ac:spMk id="220" creationId="{47844634-5BAC-4F0A-BB90-4FC452FC8CBB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21" creationId="{BFFCCEB1-66E2-4255-AC33-AB552F5DD7B5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22" creationId="{B67511E1-FBB2-470F-ACE6-B6BB7D692192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23" creationId="{629CD97B-58D9-4EDA-8572-7C13FB1EB658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240" creationId="{EAAE8B55-4380-4CCF-8FE3-734890C2B7AF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241" creationId="{D97C9D22-3B65-4D9C-BBBA-9371A7F75EDD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242" creationId="{00258B16-D71B-4BF0-9842-984031F66970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253" creationId="{082C4F0C-F045-48D0-9F32-5E17968B309D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254" creationId="{40FA06A9-C78F-4A59-9398-906E119CDBDE}"/>
          </ac:spMkLst>
        </pc:spChg>
        <pc:spChg chg="del">
          <ac:chgData name="後藤  優里 (HK)" userId="f2731c21-bbee-48b8-9489-d40d61cdf1c0" providerId="ADAL" clId="{7B2EED2E-98A3-4A73-B4A4-83EDF2C5DEBF}" dt="2022-02-15T05:31:58.007" v="614" actId="478"/>
          <ac:spMkLst>
            <pc:docMk/>
            <pc:sldMk cId="1692801357" sldId="260"/>
            <ac:spMk id="255" creationId="{5F1D4850-E0CE-4A1A-A1CC-520BE97EEAF4}"/>
          </ac:spMkLst>
        </pc:spChg>
        <pc:spChg chg="mod topLvl">
          <ac:chgData name="後藤  優里 (HK)" userId="f2731c21-bbee-48b8-9489-d40d61cdf1c0" providerId="ADAL" clId="{7B2EED2E-98A3-4A73-B4A4-83EDF2C5DEBF}" dt="2022-02-15T06:27:32.735" v="1338" actId="165"/>
          <ac:spMkLst>
            <pc:docMk/>
            <pc:sldMk cId="1692801357" sldId="260"/>
            <ac:spMk id="257" creationId="{D3076012-3E14-42C7-A958-7A192802BF33}"/>
          </ac:spMkLst>
        </pc:spChg>
        <pc:spChg chg="mod topLvl">
          <ac:chgData name="後藤  優里 (HK)" userId="f2731c21-bbee-48b8-9489-d40d61cdf1c0" providerId="ADAL" clId="{7B2EED2E-98A3-4A73-B4A4-83EDF2C5DEBF}" dt="2022-02-15T06:27:32.735" v="1338" actId="165"/>
          <ac:spMkLst>
            <pc:docMk/>
            <pc:sldMk cId="1692801357" sldId="260"/>
            <ac:spMk id="258" creationId="{9271DA97-8096-47FC-BDB1-88272FAB34DD}"/>
          </ac:spMkLst>
        </pc:spChg>
        <pc:spChg chg="mod topLvl">
          <ac:chgData name="後藤  優里 (HK)" userId="f2731c21-bbee-48b8-9489-d40d61cdf1c0" providerId="ADAL" clId="{7B2EED2E-98A3-4A73-B4A4-83EDF2C5DEBF}" dt="2022-02-15T06:27:32.735" v="1338" actId="165"/>
          <ac:spMkLst>
            <pc:docMk/>
            <pc:sldMk cId="1692801357" sldId="260"/>
            <ac:spMk id="259" creationId="{328053DA-FA1E-4E57-A15D-87B76A4F22C7}"/>
          </ac:spMkLst>
        </pc:spChg>
        <pc:spChg chg="mod topLvl">
          <ac:chgData name="後藤  優里 (HK)" userId="f2731c21-bbee-48b8-9489-d40d61cdf1c0" providerId="ADAL" clId="{7B2EED2E-98A3-4A73-B4A4-83EDF2C5DEBF}" dt="2022-02-15T06:27:32.735" v="1338" actId="165"/>
          <ac:spMkLst>
            <pc:docMk/>
            <pc:sldMk cId="1692801357" sldId="260"/>
            <ac:spMk id="260" creationId="{FE2AAA2D-7835-40E1-B346-7440D44864D5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62" creationId="{047124FF-105F-49B7-B9FA-0CB863FC0756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64" creationId="{85DC6ACF-6E8A-41F5-83B9-24502C694889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65" creationId="{0C779A17-B058-407D-B716-8F126A204C13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66" creationId="{FC2513EA-42D1-4769-8716-FC237A88581E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67" creationId="{79C11346-93A5-4E75-AE21-D45420F8703C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68" creationId="{2BC67801-F8DC-4312-A948-D389DD3C454A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69" creationId="{D5725029-5E2F-4977-AC27-EA92E1E7A59E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71" creationId="{BB7FE5BE-7A35-4AF0-972B-5ACD26E9846A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73" creationId="{4A7AA35C-C057-4FDD-9B08-EC846D12BD17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74" creationId="{E38D216E-2919-41AD-8BE9-04BC8B0044ED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275" creationId="{A8C814CD-B48F-44A1-A396-9AFEAF83846B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77" creationId="{C69D987B-7563-486C-B82B-B87D83C8BAA4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78" creationId="{B6809178-1882-4093-8338-82F30D3E2F90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79" creationId="{344E47CA-59A1-4CE2-A85B-DD95C9CF5762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0" creationId="{766ABAFC-B370-45C9-AD29-E4447DAEEDB9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1" creationId="{E584FC93-126C-4CCA-BBA0-8C22CA7DA63B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2" creationId="{226E81EB-CF2E-40EC-9344-3AD809372B99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3" creationId="{C64CA2BB-5202-4336-8FD2-7EE51D63BA9B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4" creationId="{B1123B9D-5067-4473-AF94-7B84231FDD11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5" creationId="{EA92DDC1-A4FA-41E7-ABAC-E49C6BA91FE3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6" creationId="{D8D94B7B-90AC-482B-B19A-719E69E032E1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7" creationId="{9F437048-8A76-4306-A0DC-3E02DB45A284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8" creationId="{969B4281-0C07-4DA6-BF8E-3EE1C3414311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89" creationId="{394E8E9B-4E1A-4533-BF0A-2263D533DE0A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0" creationId="{529DA5F4-93DB-41B0-B582-B277281CB18E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1" creationId="{72CBD729-EB18-4487-A6C1-643133CBECBC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2" creationId="{C006745B-B28C-4C2E-87E6-989D3557714B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3" creationId="{600124C5-C65E-4F93-832C-CF05F6C05219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4" creationId="{B68D1E2B-1C16-4489-A829-02F739556871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5" creationId="{71939B90-B2A4-4A64-9BDA-ABB7EC514912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6" creationId="{6756B3F3-4C66-43D2-A642-D09F8781F7B6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7" creationId="{960EB63A-7862-487B-8ED6-4DF3D5E424EA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8" creationId="{98DECC83-671A-4CF1-B7ED-6241543842C4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299" creationId="{6AA1C647-88F1-409A-B983-615480E473D5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00" creationId="{49724DA2-2A2E-44F4-8AEC-66CD1F2075A4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01" creationId="{7771B58A-CA4C-4392-8EED-9B15A25C8822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02" creationId="{32FC2D27-B468-418D-8D51-5A3EB1466DC5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03" creationId="{B96197A7-ABCD-4467-922A-E25D4F16F6F4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04" creationId="{A17A7051-B3AD-4170-B43D-E6CF36E869BD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05" creationId="{734A3CF2-1C8C-4EBB-8A96-B6835D090EC0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06" creationId="{D3CB7813-DFBC-42A7-99CF-6D329A91BE1E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07" creationId="{F5C6DFC0-EBDE-4310-966D-036A44AFAF80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08" creationId="{2CFD7128-5A60-4953-AC1B-BAC7520FA75D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09" creationId="{A3102014-65B1-4C98-84C4-CCA4D12E7DC2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10" creationId="{C52926C0-3669-401C-B5FA-457E8B7B22C3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11" creationId="{14889156-6819-41EA-B726-E4F46D3152D4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12" creationId="{FA45012E-526C-43C2-AACD-664499F91B75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27" creationId="{46327388-5081-4741-9B7C-362E1443FD82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28" creationId="{75E55262-A85A-40C0-8FF7-9B23ECB8B11A}"/>
          </ac:spMkLst>
        </pc:spChg>
        <pc:spChg chg="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29" creationId="{CF1970B3-3F81-44F9-BB50-BAB28197ECFB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34" creationId="{95836981-A616-4F02-B5C4-89AB7994BE27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35" creationId="{C210AECD-97EB-47BB-B613-F876E7270862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36" creationId="{DE96DEB4-4A85-4E85-9D8E-A939371484AE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38" creationId="{5256388C-7BB1-4CCF-A596-A846593BED23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39" creationId="{5E6D8153-5B20-4B91-ACCA-22BA343D2F42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40" creationId="{2D159B38-BF6B-44C1-BA62-DEF195C1CA84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44" creationId="{467A4243-5406-45C6-A83E-5302A6D68FEF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46" creationId="{67997088-2766-4E14-BC20-C57DEF08E7C9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47" creationId="{3D644E29-83F8-4574-AC20-3EFEBAB5DB4E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48" creationId="{6A02F40C-E643-4337-A23D-1ED09A8592D6}"/>
          </ac:spMkLst>
        </pc:spChg>
        <pc:spChg chg="mod">
          <ac:chgData name="後藤  優里 (HK)" userId="f2731c21-bbee-48b8-9489-d40d61cdf1c0" providerId="ADAL" clId="{7B2EED2E-98A3-4A73-B4A4-83EDF2C5DEBF}" dt="2022-02-15T05:32:01.178" v="616"/>
          <ac:spMkLst>
            <pc:docMk/>
            <pc:sldMk cId="1692801357" sldId="260"/>
            <ac:spMk id="349" creationId="{1996DF7E-14AC-4B1A-960F-F31B0CF34263}"/>
          </ac:spMkLst>
        </pc:spChg>
        <pc:spChg chg="add mod">
          <ac:chgData name="後藤  優里 (HK)" userId="f2731c21-bbee-48b8-9489-d40d61cdf1c0" providerId="ADAL" clId="{7B2EED2E-98A3-4A73-B4A4-83EDF2C5DEBF}" dt="2022-02-15T06:09:23.189" v="1174" actId="1076"/>
          <ac:spMkLst>
            <pc:docMk/>
            <pc:sldMk cId="1692801357" sldId="260"/>
            <ac:spMk id="350" creationId="{C949D15C-5D1B-445F-ACC5-B140F91DEF68}"/>
          </ac:spMkLst>
        </pc:spChg>
        <pc:spChg chg="add mod">
          <ac:chgData name="後藤  優里 (HK)" userId="f2731c21-bbee-48b8-9489-d40d61cdf1c0" providerId="ADAL" clId="{7B2EED2E-98A3-4A73-B4A4-83EDF2C5DEBF}" dt="2022-02-15T06:08:55.640" v="1141" actId="20577"/>
          <ac:spMkLst>
            <pc:docMk/>
            <pc:sldMk cId="1692801357" sldId="260"/>
            <ac:spMk id="351" creationId="{B35D1A4E-80FD-47B7-8988-A1866BA5AE77}"/>
          </ac:spMkLst>
        </pc:spChg>
        <pc:grpChg chg="del mod">
          <ac:chgData name="後藤  優里 (HK)" userId="f2731c21-bbee-48b8-9489-d40d61cdf1c0" providerId="ADAL" clId="{7B2EED2E-98A3-4A73-B4A4-83EDF2C5DEBF}" dt="2022-02-15T06:27:22.820" v="1336" actId="165"/>
          <ac:grpSpMkLst>
            <pc:docMk/>
            <pc:sldMk cId="1692801357" sldId="260"/>
            <ac:grpSpMk id="4" creationId="{47EB00E5-6945-48AD-B9C2-EDF4699AD838}"/>
          </ac:grpSpMkLst>
        </pc:grpChg>
        <pc:grpChg chg="del mod topLvl">
          <ac:chgData name="後藤  優里 (HK)" userId="f2731c21-bbee-48b8-9489-d40d61cdf1c0" providerId="ADAL" clId="{7B2EED2E-98A3-4A73-B4A4-83EDF2C5DEBF}" dt="2022-02-15T06:27:27.575" v="1337" actId="165"/>
          <ac:grpSpMkLst>
            <pc:docMk/>
            <pc:sldMk cId="1692801357" sldId="260"/>
            <ac:grpSpMk id="21" creationId="{27ECAFF8-63B6-471C-B369-CB8223015CCC}"/>
          </ac:grpSpMkLst>
        </pc:grpChg>
        <pc:grpChg chg="del">
          <ac:chgData name="後藤  優里 (HK)" userId="f2731c21-bbee-48b8-9489-d40d61cdf1c0" providerId="ADAL" clId="{7B2EED2E-98A3-4A73-B4A4-83EDF2C5DEBF}" dt="2022-02-15T05:32:00.763" v="615" actId="478"/>
          <ac:grpSpMkLst>
            <pc:docMk/>
            <pc:sldMk cId="1692801357" sldId="260"/>
            <ac:grpSpMk id="115" creationId="{84BF9E40-F27C-49BD-997B-123BAA60EFC8}"/>
          </ac:grpSpMkLst>
        </pc:grpChg>
        <pc:grpChg chg="mod">
          <ac:chgData name="後藤  優里 (HK)" userId="f2731c21-bbee-48b8-9489-d40d61cdf1c0" providerId="ADAL" clId="{7B2EED2E-98A3-4A73-B4A4-83EDF2C5DEBF}" dt="2022-02-15T06:09:23.189" v="1174" actId="1076"/>
          <ac:grpSpMkLst>
            <pc:docMk/>
            <pc:sldMk cId="1692801357" sldId="260"/>
            <ac:grpSpMk id="120" creationId="{53DA8448-3A4C-46E0-A005-F76DAB322293}"/>
          </ac:grpSpMkLst>
        </pc:grpChg>
        <pc:grpChg chg="mod">
          <ac:chgData name="後藤  優里 (HK)" userId="f2731c21-bbee-48b8-9489-d40d61cdf1c0" providerId="ADAL" clId="{7B2EED2E-98A3-4A73-B4A4-83EDF2C5DEBF}" dt="2022-02-15T06:09:23.189" v="1174" actId="1076"/>
          <ac:grpSpMkLst>
            <pc:docMk/>
            <pc:sldMk cId="1692801357" sldId="260"/>
            <ac:grpSpMk id="130" creationId="{014B7D05-0F75-4734-A844-26E966035A30}"/>
          </ac:grpSpMkLst>
        </pc:grpChg>
        <pc:grpChg chg="del mod">
          <ac:chgData name="後藤  優里 (HK)" userId="f2731c21-bbee-48b8-9489-d40d61cdf1c0" providerId="ADAL" clId="{7B2EED2E-98A3-4A73-B4A4-83EDF2C5DEBF}" dt="2022-02-15T06:27:58.604" v="1340" actId="165"/>
          <ac:grpSpMkLst>
            <pc:docMk/>
            <pc:sldMk cId="1692801357" sldId="260"/>
            <ac:grpSpMk id="135" creationId="{5EA7EA75-F74C-41C5-8798-670C5B72DDD4}"/>
          </ac:grpSpMkLst>
        </pc:grpChg>
        <pc:grpChg chg="del mod topLvl">
          <ac:chgData name="後藤  優里 (HK)" userId="f2731c21-bbee-48b8-9489-d40d61cdf1c0" providerId="ADAL" clId="{7B2EED2E-98A3-4A73-B4A4-83EDF2C5DEBF}" dt="2022-02-15T06:28:03.647" v="1341" actId="165"/>
          <ac:grpSpMkLst>
            <pc:docMk/>
            <pc:sldMk cId="1692801357" sldId="260"/>
            <ac:grpSpMk id="137" creationId="{340E10E9-4DAF-43CB-8718-1172030BA03B}"/>
          </ac:grpSpMkLst>
        </pc:grpChg>
        <pc:grpChg chg="del mod topLvl">
          <ac:chgData name="後藤  優里 (HK)" userId="f2731c21-bbee-48b8-9489-d40d61cdf1c0" providerId="ADAL" clId="{7B2EED2E-98A3-4A73-B4A4-83EDF2C5DEBF}" dt="2022-02-15T06:28:10.003" v="1343" actId="165"/>
          <ac:grpSpMkLst>
            <pc:docMk/>
            <pc:sldMk cId="1692801357" sldId="260"/>
            <ac:grpSpMk id="140" creationId="{5AAC2475-0A76-435A-9806-489743E58C83}"/>
          </ac:grpSpMkLst>
        </pc:grpChg>
        <pc:grpChg chg="del mod topLvl">
          <ac:chgData name="後藤  優里 (HK)" userId="f2731c21-bbee-48b8-9489-d40d61cdf1c0" providerId="ADAL" clId="{7B2EED2E-98A3-4A73-B4A4-83EDF2C5DEBF}" dt="2022-02-15T06:28:07.111" v="1342" actId="165"/>
          <ac:grpSpMkLst>
            <pc:docMk/>
            <pc:sldMk cId="1692801357" sldId="260"/>
            <ac:grpSpMk id="141" creationId="{C8AF7C29-039F-4A1E-BAE3-A0BBBD9BF7B1}"/>
          </ac:grpSpMkLst>
        </pc:grpChg>
        <pc:grpChg chg="del">
          <ac:chgData name="後藤  優里 (HK)" userId="f2731c21-bbee-48b8-9489-d40d61cdf1c0" providerId="ADAL" clId="{7B2EED2E-98A3-4A73-B4A4-83EDF2C5DEBF}" dt="2022-02-15T05:31:58.007" v="614" actId="478"/>
          <ac:grpSpMkLst>
            <pc:docMk/>
            <pc:sldMk cId="1692801357" sldId="260"/>
            <ac:grpSpMk id="159" creationId="{9904CC78-7154-441A-8FD2-302D0480862C}"/>
          </ac:grpSpMkLst>
        </pc:grpChg>
        <pc:grpChg chg="del">
          <ac:chgData name="後藤  優里 (HK)" userId="f2731c21-bbee-48b8-9489-d40d61cdf1c0" providerId="ADAL" clId="{7B2EED2E-98A3-4A73-B4A4-83EDF2C5DEBF}" dt="2022-02-15T05:30:23.051" v="596" actId="478"/>
          <ac:grpSpMkLst>
            <pc:docMk/>
            <pc:sldMk cId="1692801357" sldId="260"/>
            <ac:grpSpMk id="164" creationId="{FCF7BD25-5FCA-47F4-8F6E-EC058727D925}"/>
          </ac:grpSpMkLst>
        </pc:grpChg>
        <pc:grpChg chg="mod">
          <ac:chgData name="後藤  優里 (HK)" userId="f2731c21-bbee-48b8-9489-d40d61cdf1c0" providerId="ADAL" clId="{7B2EED2E-98A3-4A73-B4A4-83EDF2C5DEBF}" dt="2022-02-15T06:09:23.189" v="1174" actId="1076"/>
          <ac:grpSpMkLst>
            <pc:docMk/>
            <pc:sldMk cId="1692801357" sldId="260"/>
            <ac:grpSpMk id="176" creationId="{8869290C-6330-4AB8-816C-F8AD20657AF6}"/>
          </ac:grpSpMkLst>
        </pc:grpChg>
        <pc:grpChg chg="del mod">
          <ac:chgData name="後藤  優里 (HK)" userId="f2731c21-bbee-48b8-9489-d40d61cdf1c0" providerId="ADAL" clId="{7B2EED2E-98A3-4A73-B4A4-83EDF2C5DEBF}" dt="2022-02-15T06:27:10.899" v="1335" actId="165"/>
          <ac:grpSpMkLst>
            <pc:docMk/>
            <pc:sldMk cId="1692801357" sldId="260"/>
            <ac:grpSpMk id="199" creationId="{C8EEDADE-F127-4118-9119-C79F39B2D49B}"/>
          </ac:grpSpMkLst>
        </pc:grpChg>
        <pc:grpChg chg="del mod topLvl">
          <ac:chgData name="後藤  優里 (HK)" userId="f2731c21-bbee-48b8-9489-d40d61cdf1c0" providerId="ADAL" clId="{7B2EED2E-98A3-4A73-B4A4-83EDF2C5DEBF}" dt="2022-02-15T06:27:32.735" v="1338" actId="165"/>
          <ac:grpSpMkLst>
            <pc:docMk/>
            <pc:sldMk cId="1692801357" sldId="260"/>
            <ac:grpSpMk id="200" creationId="{73FE9F7F-252B-4D11-8571-A56C2D2176FF}"/>
          </ac:grpSpMkLst>
        </pc:grpChg>
        <pc:grpChg chg="del">
          <ac:chgData name="後藤  優里 (HK)" userId="f2731c21-bbee-48b8-9489-d40d61cdf1c0" providerId="ADAL" clId="{7B2EED2E-98A3-4A73-B4A4-83EDF2C5DEBF}" dt="2022-02-15T05:31:58.007" v="614" actId="478"/>
          <ac:grpSpMkLst>
            <pc:docMk/>
            <pc:sldMk cId="1692801357" sldId="260"/>
            <ac:grpSpMk id="224" creationId="{0FFD086F-F3A0-4B63-A9DE-653251C2B939}"/>
          </ac:grpSpMkLst>
        </pc:grpChg>
        <pc:grpChg chg="del">
          <ac:chgData name="後藤  優里 (HK)" userId="f2731c21-bbee-48b8-9489-d40d61cdf1c0" providerId="ADAL" clId="{7B2EED2E-98A3-4A73-B4A4-83EDF2C5DEBF}" dt="2022-02-15T05:31:58.007" v="614" actId="478"/>
          <ac:grpSpMkLst>
            <pc:docMk/>
            <pc:sldMk cId="1692801357" sldId="260"/>
            <ac:grpSpMk id="233" creationId="{087A5937-A80B-40AF-92F5-604244F47DA5}"/>
          </ac:grpSpMkLst>
        </pc:grpChg>
        <pc:grpChg chg="add mod">
          <ac:chgData name="後藤  優里 (HK)" userId="f2731c21-bbee-48b8-9489-d40d61cdf1c0" providerId="ADAL" clId="{7B2EED2E-98A3-4A73-B4A4-83EDF2C5DEBF}" dt="2022-02-15T06:09:23.189" v="1174" actId="1076"/>
          <ac:grpSpMkLst>
            <pc:docMk/>
            <pc:sldMk cId="1692801357" sldId="260"/>
            <ac:grpSpMk id="261" creationId="{B43EDE3E-1118-498F-923B-C9B957B9D40C}"/>
          </ac:grpSpMkLst>
        </pc:grpChg>
        <pc:grpChg chg="add mod">
          <ac:chgData name="後藤  優里 (HK)" userId="f2731c21-bbee-48b8-9489-d40d61cdf1c0" providerId="ADAL" clId="{7B2EED2E-98A3-4A73-B4A4-83EDF2C5DEBF}" dt="2022-02-15T06:09:23.189" v="1174" actId="1076"/>
          <ac:grpSpMkLst>
            <pc:docMk/>
            <pc:sldMk cId="1692801357" sldId="260"/>
            <ac:grpSpMk id="270" creationId="{7D72BBE9-6ACC-47C2-BDF3-047C2D3C802F}"/>
          </ac:grpSpMkLst>
        </pc:grpChg>
        <pc:grpChg chg="mod">
          <ac:chgData name="後藤  優里 (HK)" userId="f2731c21-bbee-48b8-9489-d40d61cdf1c0" providerId="ADAL" clId="{7B2EED2E-98A3-4A73-B4A4-83EDF2C5DEBF}" dt="2022-02-15T06:09:23.189" v="1174" actId="1076"/>
          <ac:grpSpMkLst>
            <pc:docMk/>
            <pc:sldMk cId="1692801357" sldId="260"/>
            <ac:grpSpMk id="276" creationId="{F9785EFF-F4BD-42A6-AC23-857542AB2253}"/>
          </ac:grpSpMkLst>
        </pc:grpChg>
        <pc:grpChg chg="add mod">
          <ac:chgData name="後藤  優里 (HK)" userId="f2731c21-bbee-48b8-9489-d40d61cdf1c0" providerId="ADAL" clId="{7B2EED2E-98A3-4A73-B4A4-83EDF2C5DEBF}" dt="2022-02-15T06:09:23.189" v="1174" actId="1076"/>
          <ac:grpSpMkLst>
            <pc:docMk/>
            <pc:sldMk cId="1692801357" sldId="260"/>
            <ac:grpSpMk id="337" creationId="{428A2291-8BDD-4D80-837C-6C25EED3035D}"/>
          </ac:grpSpMkLst>
        </pc:grpChg>
        <pc:grpChg chg="add mod">
          <ac:chgData name="後藤  優里 (HK)" userId="f2731c21-bbee-48b8-9489-d40d61cdf1c0" providerId="ADAL" clId="{7B2EED2E-98A3-4A73-B4A4-83EDF2C5DEBF}" dt="2022-02-15T06:09:23.189" v="1174" actId="1076"/>
          <ac:grpSpMkLst>
            <pc:docMk/>
            <pc:sldMk cId="1692801357" sldId="260"/>
            <ac:grpSpMk id="341" creationId="{A032A408-3BE5-4A72-B6ED-96FBDC553554}"/>
          </ac:grpSpMkLst>
        </pc:grpChg>
        <pc:grpChg chg="mod">
          <ac:chgData name="後藤  優里 (HK)" userId="f2731c21-bbee-48b8-9489-d40d61cdf1c0" providerId="ADAL" clId="{7B2EED2E-98A3-4A73-B4A4-83EDF2C5DEBF}" dt="2022-02-15T05:32:01.178" v="616"/>
          <ac:grpSpMkLst>
            <pc:docMk/>
            <pc:sldMk cId="1692801357" sldId="260"/>
            <ac:grpSpMk id="342" creationId="{2F600437-C235-4BAA-A79C-D31EFED1BFA5}"/>
          </ac:grpSpMkLst>
        </pc:grpChg>
        <pc:grpChg chg="mod">
          <ac:chgData name="後藤  優里 (HK)" userId="f2731c21-bbee-48b8-9489-d40d61cdf1c0" providerId="ADAL" clId="{7B2EED2E-98A3-4A73-B4A4-83EDF2C5DEBF}" dt="2022-02-15T05:32:01.178" v="616"/>
          <ac:grpSpMkLst>
            <pc:docMk/>
            <pc:sldMk cId="1692801357" sldId="260"/>
            <ac:grpSpMk id="343" creationId="{E14DF6C5-42ED-466B-9AD8-E3AEDC8CB93C}"/>
          </ac:grpSpMkLst>
        </pc:grpChg>
        <pc:picChg chg="mod topLvl">
          <ac:chgData name="後藤  優里 (HK)" userId="f2731c21-bbee-48b8-9489-d40d61cdf1c0" providerId="ADAL" clId="{7B2EED2E-98A3-4A73-B4A4-83EDF2C5DEBF}" dt="2022-02-15T06:27:58.604" v="1340" actId="165"/>
          <ac:picMkLst>
            <pc:docMk/>
            <pc:sldMk cId="1692801357" sldId="260"/>
            <ac:picMk id="138" creationId="{84F6AF50-A59A-4C67-80B6-A3E4121C4C20}"/>
          </ac:picMkLst>
        </pc:picChg>
        <pc:picChg chg="mod topLvl">
          <ac:chgData name="後藤  優里 (HK)" userId="f2731c21-bbee-48b8-9489-d40d61cdf1c0" providerId="ADAL" clId="{7B2EED2E-98A3-4A73-B4A4-83EDF2C5DEBF}" dt="2022-02-15T06:27:58.604" v="1340" actId="165"/>
          <ac:picMkLst>
            <pc:docMk/>
            <pc:sldMk cId="1692801357" sldId="260"/>
            <ac:picMk id="139" creationId="{40833D87-DD02-4199-AAF3-B4CDE36701BC}"/>
          </ac:picMkLst>
        </pc:picChg>
        <pc:picChg chg="del">
          <ac:chgData name="後藤  優里 (HK)" userId="f2731c21-bbee-48b8-9489-d40d61cdf1c0" providerId="ADAL" clId="{7B2EED2E-98A3-4A73-B4A4-83EDF2C5DEBF}" dt="2022-02-15T05:30:23.051" v="596" actId="478"/>
          <ac:picMkLst>
            <pc:docMk/>
            <pc:sldMk cId="1692801357" sldId="260"/>
            <ac:picMk id="172" creationId="{4165F003-0B95-4A90-8A4F-10CB08185C32}"/>
          </ac:picMkLst>
        </pc:picChg>
        <pc:cxnChg chg="mod topLvl">
          <ac:chgData name="後藤  優里 (HK)" userId="f2731c21-bbee-48b8-9489-d40d61cdf1c0" providerId="ADAL" clId="{7B2EED2E-98A3-4A73-B4A4-83EDF2C5DEBF}" dt="2022-02-15T06:27:22.820" v="1336" actId="165"/>
          <ac:cxnSpMkLst>
            <pc:docMk/>
            <pc:sldMk cId="1692801357" sldId="260"/>
            <ac:cxnSpMk id="3" creationId="{1D6755ED-7AC5-4500-AF1F-50C9B752D857}"/>
          </ac:cxnSpMkLst>
        </pc:cxnChg>
        <pc:cxnChg chg="add del mod">
          <ac:chgData name="後藤  優里 (HK)" userId="f2731c21-bbee-48b8-9489-d40d61cdf1c0" providerId="ADAL" clId="{7B2EED2E-98A3-4A73-B4A4-83EDF2C5DEBF}" dt="2022-02-15T05:32:32.235" v="619" actId="478"/>
          <ac:cxnSpMkLst>
            <pc:docMk/>
            <pc:sldMk cId="1692801357" sldId="260"/>
            <ac:cxnSpMk id="192" creationId="{725A0374-DAAE-454A-8265-4A83D6227AEA}"/>
          </ac:cxnSpMkLst>
        </pc:cxnChg>
        <pc:cxnChg chg="add del mod">
          <ac:chgData name="後藤  優里 (HK)" userId="f2731c21-bbee-48b8-9489-d40d61cdf1c0" providerId="ADAL" clId="{7B2EED2E-98A3-4A73-B4A4-83EDF2C5DEBF}" dt="2022-02-15T05:32:33.930" v="620" actId="478"/>
          <ac:cxnSpMkLst>
            <pc:docMk/>
            <pc:sldMk cId="1692801357" sldId="260"/>
            <ac:cxnSpMk id="193" creationId="{2413E6A1-9152-4EAD-A287-E4E311F81A02}"/>
          </ac:cxnSpMkLst>
        </pc:cxnChg>
        <pc:cxnChg chg="mod topLvl">
          <ac:chgData name="後藤  優里 (HK)" userId="f2731c21-bbee-48b8-9489-d40d61cdf1c0" providerId="ADAL" clId="{7B2EED2E-98A3-4A73-B4A4-83EDF2C5DEBF}" dt="2022-02-15T06:27:22.820" v="1336" actId="165"/>
          <ac:cxnSpMkLst>
            <pc:docMk/>
            <pc:sldMk cId="1692801357" sldId="260"/>
            <ac:cxnSpMk id="197" creationId="{5577ACC6-9367-40CE-BCD9-C609F45AC9D4}"/>
          </ac:cxnSpMkLst>
        </pc:cxnChg>
        <pc:cxnChg chg="mod topLvl">
          <ac:chgData name="後藤  優里 (HK)" userId="f2731c21-bbee-48b8-9489-d40d61cdf1c0" providerId="ADAL" clId="{7B2EED2E-98A3-4A73-B4A4-83EDF2C5DEBF}" dt="2022-02-15T06:27:10.899" v="1335" actId="165"/>
          <ac:cxnSpMkLst>
            <pc:docMk/>
            <pc:sldMk cId="1692801357" sldId="260"/>
            <ac:cxnSpMk id="216" creationId="{EC348FCD-C036-4F9C-B909-7F03EE5653AD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43" creationId="{425543A5-29D2-498A-A0E4-96139F23A697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44" creationId="{69CE335D-B233-4D64-AC95-E1A676E23F60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45" creationId="{CC655F4E-0ABC-4491-8555-C4D71362D2D8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46" creationId="{F2D80EEB-DB6F-4462-B1D1-6F1B65BF46FD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47" creationId="{5F6D8944-C235-4EDD-A900-BD4863B8D21F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48" creationId="{1732ECE5-9061-4EF2-B72E-C791B863283A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49" creationId="{AC4A1D85-E2B0-4723-B51E-FDDE4DB7564C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50" creationId="{C4FC9734-F36C-4BCF-BF70-70EE891CE6A1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51" creationId="{6C875D5E-6E67-49AD-AF46-18E3CB6FBE2A}"/>
          </ac:cxnSpMkLst>
        </pc:cxnChg>
        <pc:cxnChg chg="del">
          <ac:chgData name="後藤  優里 (HK)" userId="f2731c21-bbee-48b8-9489-d40d61cdf1c0" providerId="ADAL" clId="{7B2EED2E-98A3-4A73-B4A4-83EDF2C5DEBF}" dt="2022-02-15T05:31:58.007" v="614" actId="478"/>
          <ac:cxnSpMkLst>
            <pc:docMk/>
            <pc:sldMk cId="1692801357" sldId="260"/>
            <ac:cxnSpMk id="252" creationId="{7A51D63E-8ED4-4632-B62A-B824F44CB363}"/>
          </ac:cxnSpMkLst>
        </pc:cxnChg>
        <pc:cxnChg chg="mod topLvl">
          <ac:chgData name="後藤  優里 (HK)" userId="f2731c21-bbee-48b8-9489-d40d61cdf1c0" providerId="ADAL" clId="{7B2EED2E-98A3-4A73-B4A4-83EDF2C5DEBF}" dt="2022-02-15T06:27:10.899" v="1335" actId="165"/>
          <ac:cxnSpMkLst>
            <pc:docMk/>
            <pc:sldMk cId="1692801357" sldId="260"/>
            <ac:cxnSpMk id="256" creationId="{37482928-14BE-4562-AEBA-037216FE9D51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263" creationId="{7571BC4B-E1DC-4AEB-A027-6947A5B1FE62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272" creationId="{3A381B1B-336C-44FB-B609-83F394C9B352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13" creationId="{25A445E9-E8E6-4105-A68A-CAA149CD4A14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14" creationId="{9F469D69-FC5C-4334-A544-1EE99F73E959}"/>
          </ac:cxnSpMkLst>
        </pc:cxnChg>
        <pc:cxnChg chg="mod">
          <ac:chgData name="後藤  優里 (HK)" userId="f2731c21-bbee-48b8-9489-d40d61cdf1c0" providerId="ADAL" clId="{7B2EED2E-98A3-4A73-B4A4-83EDF2C5DEBF}" dt="2022-02-15T06:09:23.189" v="1174" actId="1076"/>
          <ac:cxnSpMkLst>
            <pc:docMk/>
            <pc:sldMk cId="1692801357" sldId="260"/>
            <ac:cxnSpMk id="315" creationId="{5AB70FC9-5B61-4CA3-86B5-5E9C733A0A21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16" creationId="{D6768FB4-239E-4F3D-85D4-8A2A81724084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17" creationId="{45ED46B4-3B76-462E-8152-8965E71E4396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18" creationId="{6376B596-E362-4EFB-9CE9-81986D7501FA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19" creationId="{933A12BE-BA63-4DD6-B24F-9EA032CA8C2F}"/>
          </ac:cxnSpMkLst>
        </pc:cxnChg>
        <pc:cxnChg chg="mod">
          <ac:chgData name="後藤  優里 (HK)" userId="f2731c21-bbee-48b8-9489-d40d61cdf1c0" providerId="ADAL" clId="{7B2EED2E-98A3-4A73-B4A4-83EDF2C5DEBF}" dt="2022-02-15T06:09:23.189" v="1174" actId="1076"/>
          <ac:cxnSpMkLst>
            <pc:docMk/>
            <pc:sldMk cId="1692801357" sldId="260"/>
            <ac:cxnSpMk id="320" creationId="{F071A48F-BEBD-4870-84B1-F4FE2B51B444}"/>
          </ac:cxnSpMkLst>
        </pc:cxnChg>
        <pc:cxnChg chg="mod">
          <ac:chgData name="後藤  優里 (HK)" userId="f2731c21-bbee-48b8-9489-d40d61cdf1c0" providerId="ADAL" clId="{7B2EED2E-98A3-4A73-B4A4-83EDF2C5DEBF}" dt="2022-02-15T06:09:23.189" v="1174" actId="1076"/>
          <ac:cxnSpMkLst>
            <pc:docMk/>
            <pc:sldMk cId="1692801357" sldId="260"/>
            <ac:cxnSpMk id="321" creationId="{72E36EDA-F181-44B5-B485-805ADE2190C6}"/>
          </ac:cxnSpMkLst>
        </pc:cxnChg>
        <pc:cxnChg chg="mod">
          <ac:chgData name="後藤  優里 (HK)" userId="f2731c21-bbee-48b8-9489-d40d61cdf1c0" providerId="ADAL" clId="{7B2EED2E-98A3-4A73-B4A4-83EDF2C5DEBF}" dt="2022-02-15T06:09:23.189" v="1174" actId="1076"/>
          <ac:cxnSpMkLst>
            <pc:docMk/>
            <pc:sldMk cId="1692801357" sldId="260"/>
            <ac:cxnSpMk id="322" creationId="{E5FDD623-34FB-4874-96A5-E9CD648D46F6}"/>
          </ac:cxnSpMkLst>
        </pc:cxnChg>
        <pc:cxnChg chg="mod">
          <ac:chgData name="後藤  優里 (HK)" userId="f2731c21-bbee-48b8-9489-d40d61cdf1c0" providerId="ADAL" clId="{7B2EED2E-98A3-4A73-B4A4-83EDF2C5DEBF}" dt="2022-02-15T06:09:23.189" v="1174" actId="1076"/>
          <ac:cxnSpMkLst>
            <pc:docMk/>
            <pc:sldMk cId="1692801357" sldId="260"/>
            <ac:cxnSpMk id="323" creationId="{C7D926AC-38A4-4D82-BA83-9D006F720320}"/>
          </ac:cxnSpMkLst>
        </pc:cxnChg>
        <pc:cxnChg chg="mod">
          <ac:chgData name="後藤  優里 (HK)" userId="f2731c21-bbee-48b8-9489-d40d61cdf1c0" providerId="ADAL" clId="{7B2EED2E-98A3-4A73-B4A4-83EDF2C5DEBF}" dt="2022-02-15T06:09:23.189" v="1174" actId="1076"/>
          <ac:cxnSpMkLst>
            <pc:docMk/>
            <pc:sldMk cId="1692801357" sldId="260"/>
            <ac:cxnSpMk id="324" creationId="{B22237AE-EE33-4ECB-95D9-4BCE84FCC43F}"/>
          </ac:cxnSpMkLst>
        </pc:cxnChg>
        <pc:cxnChg chg="mod">
          <ac:chgData name="後藤  優里 (HK)" userId="f2731c21-bbee-48b8-9489-d40d61cdf1c0" providerId="ADAL" clId="{7B2EED2E-98A3-4A73-B4A4-83EDF2C5DEBF}" dt="2022-02-15T06:09:23.189" v="1174" actId="1076"/>
          <ac:cxnSpMkLst>
            <pc:docMk/>
            <pc:sldMk cId="1692801357" sldId="260"/>
            <ac:cxnSpMk id="325" creationId="{BCFCCC1C-40A3-4C0D-B959-1B4FF1B460E3}"/>
          </ac:cxnSpMkLst>
        </pc:cxnChg>
        <pc:cxnChg chg="mod">
          <ac:chgData name="後藤  優里 (HK)" userId="f2731c21-bbee-48b8-9489-d40d61cdf1c0" providerId="ADAL" clId="{7B2EED2E-98A3-4A73-B4A4-83EDF2C5DEBF}" dt="2022-02-15T06:09:23.189" v="1174" actId="1076"/>
          <ac:cxnSpMkLst>
            <pc:docMk/>
            <pc:sldMk cId="1692801357" sldId="260"/>
            <ac:cxnSpMk id="326" creationId="{65579568-F350-4DF6-AE7E-FA82F1F5E40F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30" creationId="{483DFBDD-F6A3-4C52-AA9C-A605D484A8F1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31" creationId="{889774DC-AB15-4522-8102-49F5ABD48FDF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32" creationId="{18307C8F-C182-4186-BC6F-6CC533BE6817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33" creationId="{F323270E-B674-42AB-ADC9-DF1613B3B29A}"/>
          </ac:cxnSpMkLst>
        </pc:cxnChg>
        <pc:cxnChg chg="mod">
          <ac:chgData name="後藤  優里 (HK)" userId="f2731c21-bbee-48b8-9489-d40d61cdf1c0" providerId="ADAL" clId="{7B2EED2E-98A3-4A73-B4A4-83EDF2C5DEBF}" dt="2022-02-15T05:32:01.178" v="616"/>
          <ac:cxnSpMkLst>
            <pc:docMk/>
            <pc:sldMk cId="1692801357" sldId="260"/>
            <ac:cxnSpMk id="345" creationId="{689C8637-4D91-4DB0-888D-EC17CB41593B}"/>
          </ac:cxnSpMkLst>
        </pc:cxnChg>
        <pc:cxnChg chg="add mod">
          <ac:chgData name="後藤  優里 (HK)" userId="f2731c21-bbee-48b8-9489-d40d61cdf1c0" providerId="ADAL" clId="{7B2EED2E-98A3-4A73-B4A4-83EDF2C5DEBF}" dt="2022-02-15T06:07:44.535" v="1079"/>
          <ac:cxnSpMkLst>
            <pc:docMk/>
            <pc:sldMk cId="1692801357" sldId="260"/>
            <ac:cxnSpMk id="352" creationId="{4F2519D7-3453-4B8C-96B1-506CA5681746}"/>
          </ac:cxnSpMkLst>
        </pc:cxnChg>
      </pc:sldChg>
      <pc:sldChg chg="addSp delSp modSp add mod">
        <pc:chgData name="後藤  優里 (HK)" userId="f2731c21-bbee-48b8-9489-d40d61cdf1c0" providerId="ADAL" clId="{7B2EED2E-98A3-4A73-B4A4-83EDF2C5DEBF}" dt="2022-02-15T06:25:51.445" v="1331" actId="165"/>
        <pc:sldMkLst>
          <pc:docMk/>
          <pc:sldMk cId="2773842238" sldId="261"/>
        </pc:sldMkLst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04" creationId="{D3F840BF-2BA7-424C-8DCF-389E9CD204AE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05" creationId="{ABCA3F01-1611-454A-9998-7F8ED2D525C4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06" creationId="{FA114E40-3DCC-47D4-88FC-EE95D0B71974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107" creationId="{F7E1EA30-7949-4E14-BC53-DB672A0FC638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08" creationId="{2A4B0CF3-7969-4F21-8DD8-F5474BDC56C9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09" creationId="{4468D078-7956-4A2B-8C87-FBE1EDB4DA91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10" creationId="{845FF076-6D71-4A4A-ACF6-F4D687846098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11" creationId="{3D15AB33-BC2B-45D5-B5C7-43BB50626629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12" creationId="{694E56DC-C3C4-4BF8-98D9-4CDE003925F0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13" creationId="{A49E9342-2EB2-469C-B4B1-5FC258145FA3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14" creationId="{ACAA8088-7657-44A1-88BB-62ACE70774A4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119" creationId="{160A2FFE-C8F3-4906-8418-BE82E5DDB5EA}"/>
          </ac:spMkLst>
        </pc:spChg>
        <pc:spChg chg="mod topLvl">
          <ac:chgData name="後藤  優里 (HK)" userId="f2731c21-bbee-48b8-9489-d40d61cdf1c0" providerId="ADAL" clId="{7B2EED2E-98A3-4A73-B4A4-83EDF2C5DEBF}" dt="2022-02-15T06:25:22.170" v="1327" actId="165"/>
          <ac:spMkLst>
            <pc:docMk/>
            <pc:sldMk cId="2773842238" sldId="261"/>
            <ac:spMk id="136" creationId="{62A31F6E-74B2-4BB9-96A2-B75138D4FC0E}"/>
          </ac:spMkLst>
        </pc:spChg>
        <pc:spChg chg="mod topLvl">
          <ac:chgData name="後藤  優里 (HK)" userId="f2731c21-bbee-48b8-9489-d40d61cdf1c0" providerId="ADAL" clId="{7B2EED2E-98A3-4A73-B4A4-83EDF2C5DEBF}" dt="2022-02-15T06:25:36.501" v="1329" actId="165"/>
          <ac:spMkLst>
            <pc:docMk/>
            <pc:sldMk cId="2773842238" sldId="261"/>
            <ac:spMk id="142" creationId="{8036567A-BE16-46CF-8221-1D38D01C832C}"/>
          </ac:spMkLst>
        </pc:spChg>
        <pc:spChg chg="mod topLvl">
          <ac:chgData name="後藤  優里 (HK)" userId="f2731c21-bbee-48b8-9489-d40d61cdf1c0" providerId="ADAL" clId="{7B2EED2E-98A3-4A73-B4A4-83EDF2C5DEBF}" dt="2022-02-15T06:25:36.501" v="1329" actId="165"/>
          <ac:spMkLst>
            <pc:docMk/>
            <pc:sldMk cId="2773842238" sldId="261"/>
            <ac:spMk id="143" creationId="{0031421E-3E6F-4308-BDDE-B05D9A7834F8}"/>
          </ac:spMkLst>
        </pc:spChg>
        <pc:spChg chg="mod topLvl">
          <ac:chgData name="後藤  優里 (HK)" userId="f2731c21-bbee-48b8-9489-d40d61cdf1c0" providerId="ADAL" clId="{7B2EED2E-98A3-4A73-B4A4-83EDF2C5DEBF}" dt="2022-02-15T06:25:41.047" v="1330" actId="165"/>
          <ac:spMkLst>
            <pc:docMk/>
            <pc:sldMk cId="2773842238" sldId="261"/>
            <ac:spMk id="144" creationId="{6B96B4DC-51AF-4240-A2E7-D85BB3209698}"/>
          </ac:spMkLst>
        </pc:spChg>
        <pc:spChg chg="mod topLvl">
          <ac:chgData name="後藤  優里 (HK)" userId="f2731c21-bbee-48b8-9489-d40d61cdf1c0" providerId="ADAL" clId="{7B2EED2E-98A3-4A73-B4A4-83EDF2C5DEBF}" dt="2022-02-15T06:25:41.047" v="1330" actId="165"/>
          <ac:spMkLst>
            <pc:docMk/>
            <pc:sldMk cId="2773842238" sldId="261"/>
            <ac:spMk id="145" creationId="{E19DD233-BE0D-4A0D-B229-437685CBA378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147" creationId="{64F9F99B-9876-4393-AE59-C799F9F9DE1C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162" creationId="{191FEC86-45A7-439F-91CE-C653BAE09BDF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163" creationId="{EDCB0E20-55BA-4AF5-A137-E7D102FEE755}"/>
          </ac:spMkLst>
        </pc:spChg>
        <pc:spChg chg="del">
          <ac:chgData name="後藤  優里 (HK)" userId="f2731c21-bbee-48b8-9489-d40d61cdf1c0" providerId="ADAL" clId="{7B2EED2E-98A3-4A73-B4A4-83EDF2C5DEBF}" dt="2022-02-15T05:31:14.012" v="604" actId="478"/>
          <ac:spMkLst>
            <pc:docMk/>
            <pc:sldMk cId="2773842238" sldId="261"/>
            <ac:spMk id="173" creationId="{49446C49-C469-4F46-A7D5-013A6827894D}"/>
          </ac:spMkLst>
        </pc:spChg>
        <pc:spChg chg="del">
          <ac:chgData name="後藤  優里 (HK)" userId="f2731c21-bbee-48b8-9489-d40d61cdf1c0" providerId="ADAL" clId="{7B2EED2E-98A3-4A73-B4A4-83EDF2C5DEBF}" dt="2022-02-15T05:31:14.012" v="604" actId="478"/>
          <ac:spMkLst>
            <pc:docMk/>
            <pc:sldMk cId="2773842238" sldId="261"/>
            <ac:spMk id="174" creationId="{AA5E1957-7E33-4F15-A5FC-68AEC9A841B2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75" creationId="{BE7E46FF-A1BD-4933-B147-4ECF46A622B5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81" creationId="{1AF0AE9D-40CA-4874-9C0D-16C480B091BF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82" creationId="{A5DDE396-A77D-4CB1-AF20-0EBAA52C4065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83" creationId="{95E12CB2-8766-4F4C-9BDD-69E57EF683EB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184" creationId="{F7C36C56-0E22-4DC7-935F-9B401AF58151}"/>
          </ac:spMkLst>
        </pc:spChg>
        <pc:spChg chg="add del mod">
          <ac:chgData name="後藤  優里 (HK)" userId="f2731c21-bbee-48b8-9489-d40d61cdf1c0" providerId="ADAL" clId="{7B2EED2E-98A3-4A73-B4A4-83EDF2C5DEBF}" dt="2022-02-15T05:31:18.768" v="608"/>
          <ac:spMkLst>
            <pc:docMk/>
            <pc:sldMk cId="2773842238" sldId="261"/>
            <ac:spMk id="216" creationId="{BBCBB886-AA96-495E-8DF8-E352A8336AAA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20" creationId="{47844634-5BAC-4F0A-BB90-4FC452FC8CBB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21" creationId="{BFFCCEB1-66E2-4255-AC33-AB552F5DD7B5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22" creationId="{B67511E1-FBB2-470F-ACE6-B6BB7D692192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23" creationId="{629CD97B-58D9-4EDA-8572-7C13FB1EB658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240" creationId="{EAAE8B55-4380-4CCF-8FE3-734890C2B7AF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241" creationId="{D97C9D22-3B65-4D9C-BBBA-9371A7F75EDD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242" creationId="{00258B16-D71B-4BF0-9842-984031F66970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253" creationId="{082C4F0C-F045-48D0-9F32-5E17968B309D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254" creationId="{40FA06A9-C78F-4A59-9398-906E119CDBDE}"/>
          </ac:spMkLst>
        </pc:spChg>
        <pc:spChg chg="del">
          <ac:chgData name="後藤  優里 (HK)" userId="f2731c21-bbee-48b8-9489-d40d61cdf1c0" providerId="ADAL" clId="{7B2EED2E-98A3-4A73-B4A4-83EDF2C5DEBF}" dt="2022-02-15T05:33:21.833" v="627" actId="478"/>
          <ac:spMkLst>
            <pc:docMk/>
            <pc:sldMk cId="2773842238" sldId="261"/>
            <ac:spMk id="255" creationId="{5F1D4850-E0CE-4A1A-A1CC-520BE97EEAF4}"/>
          </ac:spMkLst>
        </pc:spChg>
        <pc:spChg chg="add del mod">
          <ac:chgData name="後藤  優里 (HK)" userId="f2731c21-bbee-48b8-9489-d40d61cdf1c0" providerId="ADAL" clId="{7B2EED2E-98A3-4A73-B4A4-83EDF2C5DEBF}" dt="2022-02-15T05:31:18.768" v="608"/>
          <ac:spMkLst>
            <pc:docMk/>
            <pc:sldMk cId="2773842238" sldId="261"/>
            <ac:spMk id="256" creationId="{46EC271D-94CC-417C-AECE-92A68425877D}"/>
          </ac:spMkLst>
        </pc:spChg>
        <pc:spChg chg="add del mod">
          <ac:chgData name="後藤  優里 (HK)" userId="f2731c21-bbee-48b8-9489-d40d61cdf1c0" providerId="ADAL" clId="{7B2EED2E-98A3-4A73-B4A4-83EDF2C5DEBF}" dt="2022-02-15T05:31:18.768" v="608"/>
          <ac:spMkLst>
            <pc:docMk/>
            <pc:sldMk cId="2773842238" sldId="261"/>
            <ac:spMk id="257" creationId="{E3776F07-888C-42D1-A509-31AAD7DDF46B}"/>
          </ac:spMkLst>
        </pc:spChg>
        <pc:spChg chg="add del mod">
          <ac:chgData name="後藤  優里 (HK)" userId="f2731c21-bbee-48b8-9489-d40d61cdf1c0" providerId="ADAL" clId="{7B2EED2E-98A3-4A73-B4A4-83EDF2C5DEBF}" dt="2022-02-15T05:31:18.768" v="608"/>
          <ac:spMkLst>
            <pc:docMk/>
            <pc:sldMk cId="2773842238" sldId="261"/>
            <ac:spMk id="258" creationId="{F48C8E82-3340-4342-906A-E7394372BAC4}"/>
          </ac:spMkLst>
        </pc:spChg>
        <pc:spChg chg="add del mod">
          <ac:chgData name="後藤  優里 (HK)" userId="f2731c21-bbee-48b8-9489-d40d61cdf1c0" providerId="ADAL" clId="{7B2EED2E-98A3-4A73-B4A4-83EDF2C5DEBF}" dt="2022-02-15T05:31:18.768" v="608"/>
          <ac:spMkLst>
            <pc:docMk/>
            <pc:sldMk cId="2773842238" sldId="261"/>
            <ac:spMk id="259" creationId="{0F2F5703-8FA1-42EC-811E-FD41D87037FD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60" creationId="{F43E1360-A97E-4A4F-9938-3BCA4703E0E9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61" creationId="{84BCA808-6A1D-4002-8D5B-2ED467BABCED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62" creationId="{7208DB4B-398D-4AF9-BE6A-A473D58CC6DE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63" creationId="{0330DD98-A842-4877-8BBF-FCB250C3852B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64" creationId="{1C6B3BA5-D5F5-44E0-A0A9-851F81144BB4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65" creationId="{B9F00C14-F9A7-4F30-984B-3C6C0458DB22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66" creationId="{E5367536-2405-4E96-8135-930443512CA9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69" creationId="{3E117330-1B92-4CA9-909D-5AACF5F66FE9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70" creationId="{43913416-4458-45CA-B186-719E97FF9843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71" creationId="{895F76C2-78E1-4315-9F6E-6D125DC7D988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72" creationId="{D029D663-0470-4058-BED9-486731D81C89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274" creationId="{BA905239-A6E9-41D7-AB04-0442B90A87F0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77" creationId="{C69D987B-7563-486C-B82B-B87D83C8BAA4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78" creationId="{B6809178-1882-4093-8338-82F30D3E2F90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79" creationId="{344E47CA-59A1-4CE2-A85B-DD95C9CF5762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0" creationId="{766ABAFC-B370-45C9-AD29-E4447DAEEDB9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1" creationId="{E584FC93-126C-4CCA-BBA0-8C22CA7DA63B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2" creationId="{226E81EB-CF2E-40EC-9344-3AD809372B99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3" creationId="{C64CA2BB-5202-4336-8FD2-7EE51D63BA9B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4" creationId="{B1123B9D-5067-4473-AF94-7B84231FDD11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5" creationId="{EA92DDC1-A4FA-41E7-ABAC-E49C6BA91FE3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6" creationId="{D8D94B7B-90AC-482B-B19A-719E69E032E1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7" creationId="{9F437048-8A76-4306-A0DC-3E02DB45A284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8" creationId="{969B4281-0C07-4DA6-BF8E-3EE1C3414311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89" creationId="{394E8E9B-4E1A-4533-BF0A-2263D533DE0A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0" creationId="{529DA5F4-93DB-41B0-B582-B277281CB18E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1" creationId="{72CBD729-EB18-4487-A6C1-643133CBECBC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2" creationId="{C006745B-B28C-4C2E-87E6-989D3557714B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3" creationId="{600124C5-C65E-4F93-832C-CF05F6C05219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4" creationId="{B68D1E2B-1C16-4489-A829-02F739556871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5" creationId="{71939B90-B2A4-4A64-9BDA-ABB7EC514912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6" creationId="{6756B3F3-4C66-43D2-A642-D09F8781F7B6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7" creationId="{960EB63A-7862-487B-8ED6-4DF3D5E424EA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8" creationId="{98DECC83-671A-4CF1-B7ED-6241543842C4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299" creationId="{6AA1C647-88F1-409A-B983-615480E473D5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00" creationId="{49724DA2-2A2E-44F4-8AEC-66CD1F2075A4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01" creationId="{7771B58A-CA4C-4392-8EED-9B15A25C8822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02" creationId="{32FC2D27-B468-418D-8D51-5A3EB1466DC5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03" creationId="{B96197A7-ABCD-4467-922A-E25D4F16F6F4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04" creationId="{B7A16B80-D1D8-4155-8472-EC58C4277091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05" creationId="{734A3CF2-1C8C-4EBB-8A96-B6835D090EC0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06" creationId="{D3CB7813-DFBC-42A7-99CF-6D329A91BE1E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07" creationId="{F5C6DFC0-EBDE-4310-966D-036A44AFAF80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08" creationId="{2CFD7128-5A60-4953-AC1B-BAC7520FA75D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09" creationId="{A3102014-65B1-4C98-84C4-CCA4D12E7DC2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10" creationId="{5D475EC1-99F6-4D47-831D-11369B0C66B9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11" creationId="{C03D32D5-BDB1-40F5-A707-158E937B80E7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12" creationId="{C50680DE-CCD8-4C60-BDA1-FB19494A2F9A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13" creationId="{95B4A38A-2DB5-4EE9-9091-C4B8EDD7A922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14" creationId="{9C794752-1846-4584-8F10-5D0A0D65C492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17" creationId="{5AED4B53-2585-47E2-9B1F-D7A0EB6D0843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19" creationId="{C782760B-31E8-4969-9BE7-48B860DF9F41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27" creationId="{46327388-5081-4741-9B7C-362E1443FD82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28" creationId="{75E55262-A85A-40C0-8FF7-9B23ECB8B11A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29" creationId="{CF1970B3-3F81-44F9-BB50-BAB28197ECFB}"/>
          </ac:spMkLst>
        </pc:spChg>
        <pc:spChg chg="mod topLvl">
          <ac:chgData name="後藤  優里 (HK)" userId="f2731c21-bbee-48b8-9489-d40d61cdf1c0" providerId="ADAL" clId="{7B2EED2E-98A3-4A73-B4A4-83EDF2C5DEBF}" dt="2022-02-15T06:25:51.445" v="1331" actId="165"/>
          <ac:spMkLst>
            <pc:docMk/>
            <pc:sldMk cId="2773842238" sldId="261"/>
            <ac:spMk id="331" creationId="{A6B652C3-15D3-4BE3-9E16-95EB8D260AA2}"/>
          </ac:spMkLst>
        </pc:spChg>
        <pc:spChg chg="mod topLvl">
          <ac:chgData name="後藤  優里 (HK)" userId="f2731c21-bbee-48b8-9489-d40d61cdf1c0" providerId="ADAL" clId="{7B2EED2E-98A3-4A73-B4A4-83EDF2C5DEBF}" dt="2022-02-15T06:25:51.445" v="1331" actId="165"/>
          <ac:spMkLst>
            <pc:docMk/>
            <pc:sldMk cId="2773842238" sldId="261"/>
            <ac:spMk id="333" creationId="{4524D435-0A06-472D-8035-01122B18EA87}"/>
          </ac:spMkLst>
        </pc:spChg>
        <pc:spChg chg="mod topLvl">
          <ac:chgData name="後藤  優里 (HK)" userId="f2731c21-bbee-48b8-9489-d40d61cdf1c0" providerId="ADAL" clId="{7B2EED2E-98A3-4A73-B4A4-83EDF2C5DEBF}" dt="2022-02-15T06:25:51.445" v="1331" actId="165"/>
          <ac:spMkLst>
            <pc:docMk/>
            <pc:sldMk cId="2773842238" sldId="261"/>
            <ac:spMk id="334" creationId="{5A3EE3C4-66CF-43DE-8CF7-9E9C7390365B}"/>
          </ac:spMkLst>
        </pc:spChg>
        <pc:spChg chg="mod topLvl">
          <ac:chgData name="後藤  優里 (HK)" userId="f2731c21-bbee-48b8-9489-d40d61cdf1c0" providerId="ADAL" clId="{7B2EED2E-98A3-4A73-B4A4-83EDF2C5DEBF}" dt="2022-02-15T06:25:51.445" v="1331" actId="165"/>
          <ac:spMkLst>
            <pc:docMk/>
            <pc:sldMk cId="2773842238" sldId="261"/>
            <ac:spMk id="335" creationId="{26FAE150-4FD6-4599-B557-F6C26A0FE727}"/>
          </ac:spMkLst>
        </pc:spChg>
        <pc:spChg chg="mod topLvl">
          <ac:chgData name="後藤  優里 (HK)" userId="f2731c21-bbee-48b8-9489-d40d61cdf1c0" providerId="ADAL" clId="{7B2EED2E-98A3-4A73-B4A4-83EDF2C5DEBF}" dt="2022-02-15T06:25:51.445" v="1331" actId="165"/>
          <ac:spMkLst>
            <pc:docMk/>
            <pc:sldMk cId="2773842238" sldId="261"/>
            <ac:spMk id="336" creationId="{E8B694AD-4AD1-4911-B153-87443D8504CC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37" creationId="{C644C9DD-288F-46D8-A240-FEF83BCC5EC7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38" creationId="{7F60A19F-E721-4731-9C0C-094545F24E9E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51" creationId="{3E4AFAEB-DBA1-4EEF-83D3-B02E7BE1A6E3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52" creationId="{38B77669-7DF6-48E2-996A-1EAB172659BA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53" creationId="{0C925934-F829-404F-9FD8-1B1D5EC7D87E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54" creationId="{92694C2E-9983-4A87-9641-B0FE3A19F26B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65" creationId="{1811BD7B-FC2F-414D-B363-1FECDC849747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66" creationId="{8CCFA5D2-EA89-4AD7-96A0-2582F271F5BA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67" creationId="{9AA85E28-F0FD-40AF-8DE6-8E64695834A8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69" creationId="{13F04841-40F6-4AF3-8CED-A1D7E4F2A5DC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70" creationId="{36B0621A-6B1B-4BB7-AD24-197DFFE33AD8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71" creationId="{FE001D2C-6267-4700-99FA-49E34AF563B1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72" creationId="{8E5AE3C1-C131-4E62-9276-90A954B58CEB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73" creationId="{0D043978-7D63-4795-B396-8079B8C5A22E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74" creationId="{D4600BB7-0C81-4A3B-A084-7A0E7A24C19F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75" creationId="{8D54FD3D-6C3D-44D1-8ECC-8A96CC6B78DD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76" creationId="{63AE67E3-FBC3-465D-A311-0FEF31EB45E5}"/>
          </ac:spMkLst>
        </pc:spChg>
        <pc:spChg chg="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77" creationId="{E73DABCA-C6A3-42CE-8654-02085B28C459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78" creationId="{085F00F9-6AF3-450D-A7DD-15E0220785F6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79" creationId="{2B5C4B8C-6469-41B0-8A7D-87982E808CF3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80" creationId="{01DC58D7-041D-422D-ACD6-EECE8D8EEE24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84" creationId="{B2B857ED-F083-450E-B7B0-371DEA45924B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86" creationId="{0A51A5D4-D705-4830-B282-C35DDED52A57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87" creationId="{BB87D422-B0AF-4C44-9001-C9E8433DCA34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88" creationId="{FF151023-0A01-4403-AEBE-F560A65464B0}"/>
          </ac:spMkLst>
        </pc:spChg>
        <pc:spChg chg="mod">
          <ac:chgData name="後藤  優里 (HK)" userId="f2731c21-bbee-48b8-9489-d40d61cdf1c0" providerId="ADAL" clId="{7B2EED2E-98A3-4A73-B4A4-83EDF2C5DEBF}" dt="2022-02-15T05:33:24.631" v="629"/>
          <ac:spMkLst>
            <pc:docMk/>
            <pc:sldMk cId="2773842238" sldId="261"/>
            <ac:spMk id="389" creationId="{4B640503-D6B4-4292-8716-D047930A5C70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390" creationId="{ADDB01E9-DB44-4726-BB51-51BD35712546}"/>
          </ac:spMkLst>
        </pc:spChg>
        <pc:spChg chg="del mod">
          <ac:chgData name="後藤  優里 (HK)" userId="f2731c21-bbee-48b8-9489-d40d61cdf1c0" providerId="ADAL" clId="{7B2EED2E-98A3-4A73-B4A4-83EDF2C5DEBF}" dt="2022-02-15T06:14:24.782" v="1252" actId="478"/>
          <ac:spMkLst>
            <pc:docMk/>
            <pc:sldMk cId="2773842238" sldId="261"/>
            <ac:spMk id="392" creationId="{6CDAC439-0309-49E5-AEA1-542D9E0F0230}"/>
          </ac:spMkLst>
        </pc:spChg>
        <pc:spChg chg="mod">
          <ac:chgData name="後藤  優里 (HK)" userId="f2731c21-bbee-48b8-9489-d40d61cdf1c0" providerId="ADAL" clId="{7B2EED2E-98A3-4A73-B4A4-83EDF2C5DEBF}" dt="2022-02-15T06:14:02.610" v="1249" actId="1076"/>
          <ac:spMkLst>
            <pc:docMk/>
            <pc:sldMk cId="2773842238" sldId="261"/>
            <ac:spMk id="394" creationId="{27CF6E2D-7DAA-4601-A2B7-790A3E8EC878}"/>
          </ac:spMkLst>
        </pc:spChg>
        <pc:spChg chg="del mod">
          <ac:chgData name="後藤  優里 (HK)" userId="f2731c21-bbee-48b8-9489-d40d61cdf1c0" providerId="ADAL" clId="{7B2EED2E-98A3-4A73-B4A4-83EDF2C5DEBF}" dt="2022-02-15T06:12:29.308" v="1230" actId="478"/>
          <ac:spMkLst>
            <pc:docMk/>
            <pc:sldMk cId="2773842238" sldId="261"/>
            <ac:spMk id="395" creationId="{A3CABF4F-05E1-4691-8577-1601EA422A26}"/>
          </ac:spMkLst>
        </pc:spChg>
        <pc:spChg chg="mod">
          <ac:chgData name="後藤  優里 (HK)" userId="f2731c21-bbee-48b8-9489-d40d61cdf1c0" providerId="ADAL" clId="{7B2EED2E-98A3-4A73-B4A4-83EDF2C5DEBF}" dt="2022-02-15T06:14:02.610" v="1249" actId="1076"/>
          <ac:spMkLst>
            <pc:docMk/>
            <pc:sldMk cId="2773842238" sldId="261"/>
            <ac:spMk id="396" creationId="{A61130B9-2BBD-42C5-A1F4-F44E931FF40E}"/>
          </ac:spMkLst>
        </pc:spChg>
        <pc:spChg chg="mod">
          <ac:chgData name="後藤  優里 (HK)" userId="f2731c21-bbee-48b8-9489-d40d61cdf1c0" providerId="ADAL" clId="{7B2EED2E-98A3-4A73-B4A4-83EDF2C5DEBF}" dt="2022-02-15T06:14:02.610" v="1249" actId="1076"/>
          <ac:spMkLst>
            <pc:docMk/>
            <pc:sldMk cId="2773842238" sldId="261"/>
            <ac:spMk id="397" creationId="{FB91E10F-1FEA-4091-A83D-23D6A3BF9171}"/>
          </ac:spMkLst>
        </pc:spChg>
        <pc:spChg chg="mod">
          <ac:chgData name="後藤  優里 (HK)" userId="f2731c21-bbee-48b8-9489-d40d61cdf1c0" providerId="ADAL" clId="{7B2EED2E-98A3-4A73-B4A4-83EDF2C5DEBF}" dt="2022-02-15T06:14:11.717" v="1250"/>
          <ac:spMkLst>
            <pc:docMk/>
            <pc:sldMk cId="2773842238" sldId="261"/>
            <ac:spMk id="399" creationId="{38E8BAEE-204B-40B1-BDEB-DE7BEA7EEB57}"/>
          </ac:spMkLst>
        </pc:spChg>
        <pc:spChg chg="mod">
          <ac:chgData name="後藤  優里 (HK)" userId="f2731c21-bbee-48b8-9489-d40d61cdf1c0" providerId="ADAL" clId="{7B2EED2E-98A3-4A73-B4A4-83EDF2C5DEBF}" dt="2022-02-15T06:14:11.717" v="1250"/>
          <ac:spMkLst>
            <pc:docMk/>
            <pc:sldMk cId="2773842238" sldId="261"/>
            <ac:spMk id="401" creationId="{55704046-92EA-4DB9-9319-AD67382DB06B}"/>
          </ac:spMkLst>
        </pc:spChg>
        <pc:spChg chg="mod">
          <ac:chgData name="後藤  優里 (HK)" userId="f2731c21-bbee-48b8-9489-d40d61cdf1c0" providerId="ADAL" clId="{7B2EED2E-98A3-4A73-B4A4-83EDF2C5DEBF}" dt="2022-02-15T06:14:11.717" v="1250"/>
          <ac:spMkLst>
            <pc:docMk/>
            <pc:sldMk cId="2773842238" sldId="261"/>
            <ac:spMk id="402" creationId="{B3ABD5E3-3DF7-4E4F-8FAC-5879EA61B901}"/>
          </ac:spMkLst>
        </pc:spChg>
        <pc:spChg chg="mod">
          <ac:chgData name="後藤  優里 (HK)" userId="f2731c21-bbee-48b8-9489-d40d61cdf1c0" providerId="ADAL" clId="{7B2EED2E-98A3-4A73-B4A4-83EDF2C5DEBF}" dt="2022-02-15T06:14:11.717" v="1250"/>
          <ac:spMkLst>
            <pc:docMk/>
            <pc:sldMk cId="2773842238" sldId="261"/>
            <ac:spMk id="403" creationId="{435340BA-D5F7-4811-92B1-55D59B675F2C}"/>
          </ac:spMkLst>
        </pc:spChg>
        <pc:spChg chg="mod">
          <ac:chgData name="後藤  優里 (HK)" userId="f2731c21-bbee-48b8-9489-d40d61cdf1c0" providerId="ADAL" clId="{7B2EED2E-98A3-4A73-B4A4-83EDF2C5DEBF}" dt="2022-02-15T06:14:11.717" v="1250"/>
          <ac:spMkLst>
            <pc:docMk/>
            <pc:sldMk cId="2773842238" sldId="261"/>
            <ac:spMk id="404" creationId="{46BFFCEA-98C2-4BF4-BDA4-EC53F3746ADF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405" creationId="{DB7723FB-598F-453E-832E-6EB5C8EE3B1B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406" creationId="{FFAE7652-B70B-4D80-9F3B-955CA5E72BC3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407" creationId="{4F4D08DA-9743-49A1-A31D-4090C7962A2D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408" creationId="{58626D16-62C6-4182-ADB7-770DC3D4CA08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409" creationId="{7655443D-56CC-499F-AA23-A4ADDDE412E5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410" creationId="{E01D731F-6D58-4008-B97C-DAF1654E6030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411" creationId="{EDC7AC39-0A05-4820-A566-23B0BFD00A08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412" creationId="{DA53BB60-FCFE-4795-88A3-F636EF8E4AE5}"/>
          </ac:spMkLst>
        </pc:spChg>
        <pc:spChg chg="add mod">
          <ac:chgData name="後藤  優里 (HK)" userId="f2731c21-bbee-48b8-9489-d40d61cdf1c0" providerId="ADAL" clId="{7B2EED2E-98A3-4A73-B4A4-83EDF2C5DEBF}" dt="2022-02-15T06:19:09.569" v="1307" actId="1076"/>
          <ac:spMkLst>
            <pc:docMk/>
            <pc:sldMk cId="2773842238" sldId="261"/>
            <ac:spMk id="413" creationId="{41A3DF19-693C-434B-ADA3-891C0469FB52}"/>
          </ac:spMkLst>
        </pc:spChg>
        <pc:spChg chg="add mod">
          <ac:chgData name="後藤  優里 (HK)" userId="f2731c21-bbee-48b8-9489-d40d61cdf1c0" providerId="ADAL" clId="{7B2EED2E-98A3-4A73-B4A4-83EDF2C5DEBF}" dt="2022-02-15T06:16:34.494" v="1302" actId="20577"/>
          <ac:spMkLst>
            <pc:docMk/>
            <pc:sldMk cId="2773842238" sldId="261"/>
            <ac:spMk id="414" creationId="{DD7725E9-5FC3-4A04-8E7C-841F1DC64569}"/>
          </ac:spMkLst>
        </pc:spChg>
        <pc:grpChg chg="mod">
          <ac:chgData name="後藤  優里 (HK)" userId="f2731c21-bbee-48b8-9489-d40d61cdf1c0" providerId="ADAL" clId="{7B2EED2E-98A3-4A73-B4A4-83EDF2C5DEBF}" dt="2022-02-15T06:19:09.569" v="1307" actId="1076"/>
          <ac:grpSpMkLst>
            <pc:docMk/>
            <pc:sldMk cId="2773842238" sldId="261"/>
            <ac:grpSpMk id="21" creationId="{27ECAFF8-63B6-471C-B369-CB8223015CCC}"/>
          </ac:grpSpMkLst>
        </pc:grpChg>
        <pc:grpChg chg="del">
          <ac:chgData name="後藤  優里 (HK)" userId="f2731c21-bbee-48b8-9489-d40d61cdf1c0" providerId="ADAL" clId="{7B2EED2E-98A3-4A73-B4A4-83EDF2C5DEBF}" dt="2022-02-15T05:33:23.536" v="628" actId="478"/>
          <ac:grpSpMkLst>
            <pc:docMk/>
            <pc:sldMk cId="2773842238" sldId="261"/>
            <ac:grpSpMk id="115" creationId="{84BF9E40-F27C-49BD-997B-123BAA60EFC8}"/>
          </ac:grpSpMkLst>
        </pc:grpChg>
        <pc:grpChg chg="mod">
          <ac:chgData name="後藤  優里 (HK)" userId="f2731c21-bbee-48b8-9489-d40d61cdf1c0" providerId="ADAL" clId="{7B2EED2E-98A3-4A73-B4A4-83EDF2C5DEBF}" dt="2022-02-15T06:19:09.569" v="1307" actId="1076"/>
          <ac:grpSpMkLst>
            <pc:docMk/>
            <pc:sldMk cId="2773842238" sldId="261"/>
            <ac:grpSpMk id="120" creationId="{53DA8448-3A4C-46E0-A005-F76DAB322293}"/>
          </ac:grpSpMkLst>
        </pc:grpChg>
        <pc:grpChg chg="mod">
          <ac:chgData name="後藤  優里 (HK)" userId="f2731c21-bbee-48b8-9489-d40d61cdf1c0" providerId="ADAL" clId="{7B2EED2E-98A3-4A73-B4A4-83EDF2C5DEBF}" dt="2022-02-15T06:19:09.569" v="1307" actId="1076"/>
          <ac:grpSpMkLst>
            <pc:docMk/>
            <pc:sldMk cId="2773842238" sldId="261"/>
            <ac:grpSpMk id="130" creationId="{014B7D05-0F75-4734-A844-26E966035A30}"/>
          </ac:grpSpMkLst>
        </pc:grpChg>
        <pc:grpChg chg="del mod">
          <ac:chgData name="後藤  優里 (HK)" userId="f2731c21-bbee-48b8-9489-d40d61cdf1c0" providerId="ADAL" clId="{7B2EED2E-98A3-4A73-B4A4-83EDF2C5DEBF}" dt="2022-02-15T06:25:22.170" v="1327" actId="165"/>
          <ac:grpSpMkLst>
            <pc:docMk/>
            <pc:sldMk cId="2773842238" sldId="261"/>
            <ac:grpSpMk id="135" creationId="{5EA7EA75-F74C-41C5-8798-670C5B72DDD4}"/>
          </ac:grpSpMkLst>
        </pc:grpChg>
        <pc:grpChg chg="del mod topLvl">
          <ac:chgData name="後藤  優里 (HK)" userId="f2731c21-bbee-48b8-9489-d40d61cdf1c0" providerId="ADAL" clId="{7B2EED2E-98A3-4A73-B4A4-83EDF2C5DEBF}" dt="2022-02-15T06:25:30.383" v="1328" actId="165"/>
          <ac:grpSpMkLst>
            <pc:docMk/>
            <pc:sldMk cId="2773842238" sldId="261"/>
            <ac:grpSpMk id="137" creationId="{340E10E9-4DAF-43CB-8718-1172030BA03B}"/>
          </ac:grpSpMkLst>
        </pc:grpChg>
        <pc:grpChg chg="del mod topLvl">
          <ac:chgData name="後藤  優里 (HK)" userId="f2731c21-bbee-48b8-9489-d40d61cdf1c0" providerId="ADAL" clId="{7B2EED2E-98A3-4A73-B4A4-83EDF2C5DEBF}" dt="2022-02-15T06:25:41.047" v="1330" actId="165"/>
          <ac:grpSpMkLst>
            <pc:docMk/>
            <pc:sldMk cId="2773842238" sldId="261"/>
            <ac:grpSpMk id="140" creationId="{5AAC2475-0A76-435A-9806-489743E58C83}"/>
          </ac:grpSpMkLst>
        </pc:grpChg>
        <pc:grpChg chg="del mod topLvl">
          <ac:chgData name="後藤  優里 (HK)" userId="f2731c21-bbee-48b8-9489-d40d61cdf1c0" providerId="ADAL" clId="{7B2EED2E-98A3-4A73-B4A4-83EDF2C5DEBF}" dt="2022-02-15T06:25:36.501" v="1329" actId="165"/>
          <ac:grpSpMkLst>
            <pc:docMk/>
            <pc:sldMk cId="2773842238" sldId="261"/>
            <ac:grpSpMk id="141" creationId="{C8AF7C29-039F-4A1E-BAE3-A0BBBD9BF7B1}"/>
          </ac:grpSpMkLst>
        </pc:grpChg>
        <pc:grpChg chg="del">
          <ac:chgData name="後藤  優里 (HK)" userId="f2731c21-bbee-48b8-9489-d40d61cdf1c0" providerId="ADAL" clId="{7B2EED2E-98A3-4A73-B4A4-83EDF2C5DEBF}" dt="2022-02-15T05:33:21.833" v="627" actId="478"/>
          <ac:grpSpMkLst>
            <pc:docMk/>
            <pc:sldMk cId="2773842238" sldId="261"/>
            <ac:grpSpMk id="159" creationId="{9904CC78-7154-441A-8FD2-302D0480862C}"/>
          </ac:grpSpMkLst>
        </pc:grpChg>
        <pc:grpChg chg="del">
          <ac:chgData name="後藤  優里 (HK)" userId="f2731c21-bbee-48b8-9489-d40d61cdf1c0" providerId="ADAL" clId="{7B2EED2E-98A3-4A73-B4A4-83EDF2C5DEBF}" dt="2022-02-15T05:31:14.012" v="604" actId="478"/>
          <ac:grpSpMkLst>
            <pc:docMk/>
            <pc:sldMk cId="2773842238" sldId="261"/>
            <ac:grpSpMk id="164" creationId="{FCF7BD25-5FCA-47F4-8F6E-EC058727D925}"/>
          </ac:grpSpMkLst>
        </pc:grpChg>
        <pc:grpChg chg="mod">
          <ac:chgData name="後藤  優里 (HK)" userId="f2731c21-bbee-48b8-9489-d40d61cdf1c0" providerId="ADAL" clId="{7B2EED2E-98A3-4A73-B4A4-83EDF2C5DEBF}" dt="2022-02-15T06:19:09.569" v="1307" actId="1076"/>
          <ac:grpSpMkLst>
            <pc:docMk/>
            <pc:sldMk cId="2773842238" sldId="261"/>
            <ac:grpSpMk id="176" creationId="{8869290C-6330-4AB8-816C-F8AD20657AF6}"/>
          </ac:grpSpMkLst>
        </pc:grpChg>
        <pc:grpChg chg="del">
          <ac:chgData name="後藤  優里 (HK)" userId="f2731c21-bbee-48b8-9489-d40d61cdf1c0" providerId="ADAL" clId="{7B2EED2E-98A3-4A73-B4A4-83EDF2C5DEBF}" dt="2022-02-15T05:33:21.833" v="627" actId="478"/>
          <ac:grpSpMkLst>
            <pc:docMk/>
            <pc:sldMk cId="2773842238" sldId="261"/>
            <ac:grpSpMk id="224" creationId="{0FFD086F-F3A0-4B63-A9DE-653251C2B939}"/>
          </ac:grpSpMkLst>
        </pc:grpChg>
        <pc:grpChg chg="del">
          <ac:chgData name="後藤  優里 (HK)" userId="f2731c21-bbee-48b8-9489-d40d61cdf1c0" providerId="ADAL" clId="{7B2EED2E-98A3-4A73-B4A4-83EDF2C5DEBF}" dt="2022-02-15T05:33:21.833" v="627" actId="478"/>
          <ac:grpSpMkLst>
            <pc:docMk/>
            <pc:sldMk cId="2773842238" sldId="261"/>
            <ac:grpSpMk id="233" creationId="{087A5937-A80B-40AF-92F5-604244F47DA5}"/>
          </ac:grpSpMkLst>
        </pc:grpChg>
        <pc:grpChg chg="add mod">
          <ac:chgData name="後藤  優里 (HK)" userId="f2731c21-bbee-48b8-9489-d40d61cdf1c0" providerId="ADAL" clId="{7B2EED2E-98A3-4A73-B4A4-83EDF2C5DEBF}" dt="2022-02-15T06:19:09.569" v="1307" actId="1076"/>
          <ac:grpSpMkLst>
            <pc:docMk/>
            <pc:sldMk cId="2773842238" sldId="261"/>
            <ac:grpSpMk id="273" creationId="{439E19FC-2122-46E5-BF4E-FDDC310F33A0}"/>
          </ac:grpSpMkLst>
        </pc:grpChg>
        <pc:grpChg chg="mod">
          <ac:chgData name="後藤  優里 (HK)" userId="f2731c21-bbee-48b8-9489-d40d61cdf1c0" providerId="ADAL" clId="{7B2EED2E-98A3-4A73-B4A4-83EDF2C5DEBF}" dt="2022-02-15T06:19:09.569" v="1307" actId="1076"/>
          <ac:grpSpMkLst>
            <pc:docMk/>
            <pc:sldMk cId="2773842238" sldId="261"/>
            <ac:grpSpMk id="276" creationId="{F9785EFF-F4BD-42A6-AC23-857542AB2253}"/>
          </ac:grpSpMkLst>
        </pc:grpChg>
        <pc:grpChg chg="add mod">
          <ac:chgData name="後藤  優里 (HK)" userId="f2731c21-bbee-48b8-9489-d40d61cdf1c0" providerId="ADAL" clId="{7B2EED2E-98A3-4A73-B4A4-83EDF2C5DEBF}" dt="2022-02-15T06:19:09.569" v="1307" actId="1076"/>
          <ac:grpSpMkLst>
            <pc:docMk/>
            <pc:sldMk cId="2773842238" sldId="261"/>
            <ac:grpSpMk id="316" creationId="{9C4298E3-5DCD-4450-89E2-4FFEC6FBC5E7}"/>
          </ac:grpSpMkLst>
        </pc:grpChg>
        <pc:grpChg chg="del mod">
          <ac:chgData name="後藤  優里 (HK)" userId="f2731c21-bbee-48b8-9489-d40d61cdf1c0" providerId="ADAL" clId="{7B2EED2E-98A3-4A73-B4A4-83EDF2C5DEBF}" dt="2022-02-15T06:25:51.445" v="1331" actId="165"/>
          <ac:grpSpMkLst>
            <pc:docMk/>
            <pc:sldMk cId="2773842238" sldId="261"/>
            <ac:grpSpMk id="330" creationId="{5241B0D4-D478-4D0A-AE8D-29A6A2492DD5}"/>
          </ac:grpSpMkLst>
        </pc:grpChg>
        <pc:grpChg chg="del">
          <ac:chgData name="後藤  優里 (HK)" userId="f2731c21-bbee-48b8-9489-d40d61cdf1c0" providerId="ADAL" clId="{7B2EED2E-98A3-4A73-B4A4-83EDF2C5DEBF}" dt="2022-02-15T06:12:13.805" v="1225" actId="478"/>
          <ac:grpSpMkLst>
            <pc:docMk/>
            <pc:sldMk cId="2773842238" sldId="261"/>
            <ac:grpSpMk id="350" creationId="{2E243BF1-4D5A-4353-9882-6F41BFA89768}"/>
          </ac:grpSpMkLst>
        </pc:grpChg>
        <pc:grpChg chg="add mod">
          <ac:chgData name="後藤  優里 (HK)" userId="f2731c21-bbee-48b8-9489-d40d61cdf1c0" providerId="ADAL" clId="{7B2EED2E-98A3-4A73-B4A4-83EDF2C5DEBF}" dt="2022-02-15T06:19:09.569" v="1307" actId="1076"/>
          <ac:grpSpMkLst>
            <pc:docMk/>
            <pc:sldMk cId="2773842238" sldId="261"/>
            <ac:grpSpMk id="368" creationId="{5B5971DF-7090-40C0-9A4E-B9EB00D8CF22}"/>
          </ac:grpSpMkLst>
        </pc:grpChg>
        <pc:grpChg chg="add mod">
          <ac:chgData name="後藤  優里 (HK)" userId="f2731c21-bbee-48b8-9489-d40d61cdf1c0" providerId="ADAL" clId="{7B2EED2E-98A3-4A73-B4A4-83EDF2C5DEBF}" dt="2022-02-15T06:19:09.569" v="1307" actId="1076"/>
          <ac:grpSpMkLst>
            <pc:docMk/>
            <pc:sldMk cId="2773842238" sldId="261"/>
            <ac:grpSpMk id="381" creationId="{5A394505-7943-4BE1-8B24-AB05B892852C}"/>
          </ac:grpSpMkLst>
        </pc:grpChg>
        <pc:grpChg chg="mod">
          <ac:chgData name="後藤  優里 (HK)" userId="f2731c21-bbee-48b8-9489-d40d61cdf1c0" providerId="ADAL" clId="{7B2EED2E-98A3-4A73-B4A4-83EDF2C5DEBF}" dt="2022-02-15T05:33:24.631" v="629"/>
          <ac:grpSpMkLst>
            <pc:docMk/>
            <pc:sldMk cId="2773842238" sldId="261"/>
            <ac:grpSpMk id="382" creationId="{BF69EFE8-224E-4167-8E11-F0EDACE87B44}"/>
          </ac:grpSpMkLst>
        </pc:grpChg>
        <pc:grpChg chg="mod">
          <ac:chgData name="後藤  優里 (HK)" userId="f2731c21-bbee-48b8-9489-d40d61cdf1c0" providerId="ADAL" clId="{7B2EED2E-98A3-4A73-B4A4-83EDF2C5DEBF}" dt="2022-02-15T05:33:24.631" v="629"/>
          <ac:grpSpMkLst>
            <pc:docMk/>
            <pc:sldMk cId="2773842238" sldId="261"/>
            <ac:grpSpMk id="383" creationId="{82A3B3D7-E654-4FAA-BE7A-9A5BE376DDA8}"/>
          </ac:grpSpMkLst>
        </pc:grpChg>
        <pc:grpChg chg="add del mod">
          <ac:chgData name="後藤  優里 (HK)" userId="f2731c21-bbee-48b8-9489-d40d61cdf1c0" providerId="ADAL" clId="{7B2EED2E-98A3-4A73-B4A4-83EDF2C5DEBF}" dt="2022-02-15T06:14:26.560" v="1253" actId="478"/>
          <ac:grpSpMkLst>
            <pc:docMk/>
            <pc:sldMk cId="2773842238" sldId="261"/>
            <ac:grpSpMk id="391" creationId="{6A053D3B-BC6F-42F5-A6CD-ED88A42D09CD}"/>
          </ac:grpSpMkLst>
        </pc:grpChg>
        <pc:grpChg chg="add del mod">
          <ac:chgData name="後藤  優里 (HK)" userId="f2731c21-bbee-48b8-9489-d40d61cdf1c0" providerId="ADAL" clId="{7B2EED2E-98A3-4A73-B4A4-83EDF2C5DEBF}" dt="2022-02-15T06:14:13.542" v="1251"/>
          <ac:grpSpMkLst>
            <pc:docMk/>
            <pc:sldMk cId="2773842238" sldId="261"/>
            <ac:grpSpMk id="398" creationId="{B4B9DA32-ADF5-48F1-B33A-E3A87F98F395}"/>
          </ac:grpSpMkLst>
        </pc:grpChg>
        <pc:picChg chg="mod topLvl">
          <ac:chgData name="後藤  優里 (HK)" userId="f2731c21-bbee-48b8-9489-d40d61cdf1c0" providerId="ADAL" clId="{7B2EED2E-98A3-4A73-B4A4-83EDF2C5DEBF}" dt="2022-02-15T06:25:22.170" v="1327" actId="165"/>
          <ac:picMkLst>
            <pc:docMk/>
            <pc:sldMk cId="2773842238" sldId="261"/>
            <ac:picMk id="138" creationId="{84F6AF50-A59A-4C67-80B6-A3E4121C4C20}"/>
          </ac:picMkLst>
        </pc:picChg>
        <pc:picChg chg="mod topLvl">
          <ac:chgData name="後藤  優里 (HK)" userId="f2731c21-bbee-48b8-9489-d40d61cdf1c0" providerId="ADAL" clId="{7B2EED2E-98A3-4A73-B4A4-83EDF2C5DEBF}" dt="2022-02-15T06:25:22.170" v="1327" actId="165"/>
          <ac:picMkLst>
            <pc:docMk/>
            <pc:sldMk cId="2773842238" sldId="261"/>
            <ac:picMk id="139" creationId="{40833D87-DD02-4199-AAF3-B4CDE36701BC}"/>
          </ac:picMkLst>
        </pc:picChg>
        <pc:picChg chg="del">
          <ac:chgData name="後藤  優里 (HK)" userId="f2731c21-bbee-48b8-9489-d40d61cdf1c0" providerId="ADAL" clId="{7B2EED2E-98A3-4A73-B4A4-83EDF2C5DEBF}" dt="2022-02-15T05:31:14.012" v="604" actId="478"/>
          <ac:picMkLst>
            <pc:docMk/>
            <pc:sldMk cId="2773842238" sldId="261"/>
            <ac:picMk id="172" creationId="{4165F003-0B95-4A90-8A4F-10CB08185C32}"/>
          </ac:picMkLst>
        </pc:picChg>
        <pc:picChg chg="mod topLvl">
          <ac:chgData name="後藤  優里 (HK)" userId="f2731c21-bbee-48b8-9489-d40d61cdf1c0" providerId="ADAL" clId="{7B2EED2E-98A3-4A73-B4A4-83EDF2C5DEBF}" dt="2022-02-15T06:25:51.445" v="1331" actId="165"/>
          <ac:picMkLst>
            <pc:docMk/>
            <pc:sldMk cId="2773842238" sldId="261"/>
            <ac:picMk id="332" creationId="{989637B7-FF2E-4F73-B453-0058FD68F966}"/>
          </ac:picMkLst>
        </pc:picChg>
        <pc:picChg chg="del mod">
          <ac:chgData name="後藤  優里 (HK)" userId="f2731c21-bbee-48b8-9489-d40d61cdf1c0" providerId="ADAL" clId="{7B2EED2E-98A3-4A73-B4A4-83EDF2C5DEBF}" dt="2022-02-15T06:13:22.633" v="1240" actId="478"/>
          <ac:picMkLst>
            <pc:docMk/>
            <pc:sldMk cId="2773842238" sldId="261"/>
            <ac:picMk id="393" creationId="{38D60852-FACA-49F0-9ADF-3F0AFADE36E2}"/>
          </ac:picMkLst>
        </pc:picChg>
        <pc:picChg chg="mod">
          <ac:chgData name="後藤  優里 (HK)" userId="f2731c21-bbee-48b8-9489-d40d61cdf1c0" providerId="ADAL" clId="{7B2EED2E-98A3-4A73-B4A4-83EDF2C5DEBF}" dt="2022-02-15T06:14:11.717" v="1250"/>
          <ac:picMkLst>
            <pc:docMk/>
            <pc:sldMk cId="2773842238" sldId="261"/>
            <ac:picMk id="400" creationId="{C79D137E-5AA3-433E-98AD-FAFFD8DE7697}"/>
          </ac:picMkLst>
        </pc:pic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43" creationId="{425543A5-29D2-498A-A0E4-96139F23A697}"/>
          </ac:cxnSpMkLst>
        </pc:cxn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44" creationId="{69CE335D-B233-4D64-AC95-E1A676E23F60}"/>
          </ac:cxnSpMkLst>
        </pc:cxn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45" creationId="{CC655F4E-0ABC-4491-8555-C4D71362D2D8}"/>
          </ac:cxnSpMkLst>
        </pc:cxn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46" creationId="{F2D80EEB-DB6F-4462-B1D1-6F1B65BF46FD}"/>
          </ac:cxnSpMkLst>
        </pc:cxn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47" creationId="{5F6D8944-C235-4EDD-A900-BD4863B8D21F}"/>
          </ac:cxnSpMkLst>
        </pc:cxn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48" creationId="{1732ECE5-9061-4EF2-B72E-C791B863283A}"/>
          </ac:cxnSpMkLst>
        </pc:cxn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49" creationId="{AC4A1D85-E2B0-4723-B51E-FDDE4DB7564C}"/>
          </ac:cxnSpMkLst>
        </pc:cxn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50" creationId="{C4FC9734-F36C-4BCF-BF70-70EE891CE6A1}"/>
          </ac:cxnSpMkLst>
        </pc:cxn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51" creationId="{6C875D5E-6E67-49AD-AF46-18E3CB6FBE2A}"/>
          </ac:cxnSpMkLst>
        </pc:cxnChg>
        <pc:cxnChg chg="del">
          <ac:chgData name="後藤  優里 (HK)" userId="f2731c21-bbee-48b8-9489-d40d61cdf1c0" providerId="ADAL" clId="{7B2EED2E-98A3-4A73-B4A4-83EDF2C5DEBF}" dt="2022-02-15T05:33:21.833" v="627" actId="478"/>
          <ac:cxnSpMkLst>
            <pc:docMk/>
            <pc:sldMk cId="2773842238" sldId="261"/>
            <ac:cxnSpMk id="252" creationId="{7A51D63E-8ED4-4632-B62A-B824F44CB363}"/>
          </ac:cxnSpMkLst>
        </pc:cxnChg>
        <pc:cxnChg chg="add 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267" creationId="{5E471926-0CEB-416A-B634-7BA578EDC523}"/>
          </ac:cxnSpMkLst>
        </pc:cxnChg>
        <pc:cxnChg chg="add 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268" creationId="{393192FA-B396-4EED-8EC0-25218F311607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275" creationId="{1F115385-F4F5-4E93-BFB1-D53E0CA98EFC}"/>
          </ac:cxnSpMkLst>
        </pc:cxnChg>
        <pc:cxnChg chg="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315" creationId="{5AB70FC9-5B61-4CA3-86B5-5E9C733A0A21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18" creationId="{E8AF7140-593D-4703-981C-09D6749D4CC0}"/>
          </ac:cxnSpMkLst>
        </pc:cxnChg>
        <pc:cxnChg chg="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320" creationId="{F071A48F-BEBD-4870-84B1-F4FE2B51B444}"/>
          </ac:cxnSpMkLst>
        </pc:cxnChg>
        <pc:cxnChg chg="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321" creationId="{72E36EDA-F181-44B5-B485-805ADE2190C6}"/>
          </ac:cxnSpMkLst>
        </pc:cxnChg>
        <pc:cxnChg chg="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322" creationId="{E5FDD623-34FB-4874-96A5-E9CD648D46F6}"/>
          </ac:cxnSpMkLst>
        </pc:cxnChg>
        <pc:cxnChg chg="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323" creationId="{C7D926AC-38A4-4D82-BA83-9D006F720320}"/>
          </ac:cxnSpMkLst>
        </pc:cxnChg>
        <pc:cxnChg chg="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324" creationId="{B22237AE-EE33-4ECB-95D9-4BCE84FCC43F}"/>
          </ac:cxnSpMkLst>
        </pc:cxnChg>
        <pc:cxnChg chg="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325" creationId="{BCFCCC1C-40A3-4C0D-B959-1B4FF1B460E3}"/>
          </ac:cxnSpMkLst>
        </pc:cxnChg>
        <pc:cxnChg chg="mod">
          <ac:chgData name="後藤  優里 (HK)" userId="f2731c21-bbee-48b8-9489-d40d61cdf1c0" providerId="ADAL" clId="{7B2EED2E-98A3-4A73-B4A4-83EDF2C5DEBF}" dt="2022-02-15T06:19:09.569" v="1307" actId="1076"/>
          <ac:cxnSpMkLst>
            <pc:docMk/>
            <pc:sldMk cId="2773842238" sldId="261"/>
            <ac:cxnSpMk id="326" creationId="{65579568-F350-4DF6-AE7E-FA82F1F5E40F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55" creationId="{1E46E256-50C1-4CCF-AEB3-3053D2FA1FC7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56" creationId="{2B6E39D3-B93F-4815-BFD5-4BE1A1DAD1A5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57" creationId="{7C003B30-8DFF-4E22-9B27-49C7F3DB5611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58" creationId="{5275FE62-D06D-4ACF-A13D-AEC8AD2B5D0F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59" creationId="{7929507A-1840-4F39-B2EE-819E5829DDA3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60" creationId="{31A945DD-C78E-49A4-87EE-7D4AE8553479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61" creationId="{D802C12B-AA9E-4721-A434-5434CE35C91E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62" creationId="{B5F848BC-F8D2-42D6-B2D4-A3A473B82BD0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63" creationId="{59342185-54F7-4731-8887-3E2F00DD5E12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64" creationId="{1101B75D-7318-4DCB-AD4F-71AE8777B8D5}"/>
          </ac:cxnSpMkLst>
        </pc:cxnChg>
        <pc:cxnChg chg="mod">
          <ac:chgData name="後藤  優里 (HK)" userId="f2731c21-bbee-48b8-9489-d40d61cdf1c0" providerId="ADAL" clId="{7B2EED2E-98A3-4A73-B4A4-83EDF2C5DEBF}" dt="2022-02-15T05:33:24.631" v="629"/>
          <ac:cxnSpMkLst>
            <pc:docMk/>
            <pc:sldMk cId="2773842238" sldId="261"/>
            <ac:cxnSpMk id="385" creationId="{B17093B2-528C-4372-A02E-1FB08D097EB3}"/>
          </ac:cxnSpMkLst>
        </pc:cxnChg>
        <pc:cxnChg chg="add mod">
          <ac:chgData name="後藤  優里 (HK)" userId="f2731c21-bbee-48b8-9489-d40d61cdf1c0" providerId="ADAL" clId="{7B2EED2E-98A3-4A73-B4A4-83EDF2C5DEBF}" dt="2022-02-15T06:17:17.865" v="1305" actId="1076"/>
          <ac:cxnSpMkLst>
            <pc:docMk/>
            <pc:sldMk cId="2773842238" sldId="261"/>
            <ac:cxnSpMk id="415" creationId="{F450BA4A-6BC1-4C88-B9F0-79E22F22B953}"/>
          </ac:cxnSpMkLst>
        </pc:cxnChg>
      </pc:sldChg>
      <pc:sldChg chg="addSp delSp modSp new mod">
        <pc:chgData name="後藤  優里 (HK)" userId="f2731c21-bbee-48b8-9489-d40d61cdf1c0" providerId="ADAL" clId="{7B2EED2E-98A3-4A73-B4A4-83EDF2C5DEBF}" dt="2022-02-15T07:26:02.571" v="1497" actId="1076"/>
        <pc:sldMkLst>
          <pc:docMk/>
          <pc:sldMk cId="1247128458" sldId="262"/>
        </pc:sldMkLst>
        <pc:spChg chg="add del mod">
          <ac:chgData name="後藤  優里 (HK)" userId="f2731c21-bbee-48b8-9489-d40d61cdf1c0" providerId="ADAL" clId="{7B2EED2E-98A3-4A73-B4A4-83EDF2C5DEBF}" dt="2022-02-15T06:34:32.207" v="1359" actId="478"/>
          <ac:spMkLst>
            <pc:docMk/>
            <pc:sldMk cId="1247128458" sldId="262"/>
            <ac:spMk id="2" creationId="{4955EA08-F4B7-4AC4-9D21-CA5E6A91C0C7}"/>
          </ac:spMkLst>
        </pc:spChg>
        <pc:spChg chg="add mod">
          <ac:chgData name="後藤  優里 (HK)" userId="f2731c21-bbee-48b8-9489-d40d61cdf1c0" providerId="ADAL" clId="{7B2EED2E-98A3-4A73-B4A4-83EDF2C5DEBF}" dt="2022-02-15T06:51:12.232" v="1493" actId="1076"/>
          <ac:spMkLst>
            <pc:docMk/>
            <pc:sldMk cId="1247128458" sldId="262"/>
            <ac:spMk id="4" creationId="{2011846E-DAC1-43FD-98BB-A1EEA4C05C35}"/>
          </ac:spMkLst>
        </pc:spChg>
        <pc:spChg chg="add del mod">
          <ac:chgData name="後藤  優里 (HK)" userId="f2731c21-bbee-48b8-9489-d40d61cdf1c0" providerId="ADAL" clId="{7B2EED2E-98A3-4A73-B4A4-83EDF2C5DEBF}" dt="2022-02-15T06:35:03.187" v="1366" actId="478"/>
          <ac:spMkLst>
            <pc:docMk/>
            <pc:sldMk cId="1247128458" sldId="262"/>
            <ac:spMk id="8" creationId="{B2C3B073-3492-46C4-9E72-8C91BB57B020}"/>
          </ac:spMkLst>
        </pc:spChg>
        <pc:spChg chg="add 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9" creationId="{0A145F8E-2B8C-4B20-A4D7-44FE5314F20E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11" creationId="{8EF11CE0-021D-414A-82E2-0BD8BDB45D69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12" creationId="{82B3FEB6-4C76-40C6-825B-E0911E1AB7C4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13" creationId="{3114209E-67FE-4EF6-88B8-4ED8D58D58FE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14" creationId="{D6A46581-0D0D-4BF7-BA1C-610EF5FF9067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15" creationId="{993EA9EB-0181-4FD8-AB45-038E6EB8B023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16" creationId="{A1C8C64A-B03C-4598-916D-F808F9D46013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17" creationId="{15C48457-384D-4BA6-8A17-E3142DF45E90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18" creationId="{EC5D750F-1049-4D9B-9344-1E0D0A333277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19" creationId="{054FC4A6-E157-46F3-89A5-AAC4DA999DE4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20" creationId="{B9BC503C-F624-4894-9A2F-FD9658EAE5A6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21" creationId="{48CACD3A-9639-4EA4-8095-22C8240E2E3C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22" creationId="{7B6E0A6F-325D-45B6-8334-5BA32B6E8569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28" creationId="{A8459A70-5A07-4E0B-AF37-D506CD307F79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29" creationId="{20496F66-D40F-4435-BAC1-BD768F77B2D9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30" creationId="{543B2F1E-FAEC-49CB-8C77-DEE98B34A687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31" creationId="{7F1B8802-15D1-4FEB-83CB-E576157C6745}"/>
          </ac:spMkLst>
        </pc:spChg>
        <pc:spChg chg="mod">
          <ac:chgData name="後藤  優里 (HK)" userId="f2731c21-bbee-48b8-9489-d40d61cdf1c0" providerId="ADAL" clId="{7B2EED2E-98A3-4A73-B4A4-83EDF2C5DEBF}" dt="2022-02-15T06:37:56.431" v="1403" actId="1076"/>
          <ac:spMkLst>
            <pc:docMk/>
            <pc:sldMk cId="1247128458" sldId="262"/>
            <ac:spMk id="32" creationId="{7F1C6FED-5705-4E06-940A-6D84334A4A67}"/>
          </ac:spMkLst>
        </pc:spChg>
        <pc:spChg chg="add del mod">
          <ac:chgData name="後藤  優里 (HK)" userId="f2731c21-bbee-48b8-9489-d40d61cdf1c0" providerId="ADAL" clId="{7B2EED2E-98A3-4A73-B4A4-83EDF2C5DEBF}" dt="2022-02-15T06:37:26.997" v="1399" actId="478"/>
          <ac:spMkLst>
            <pc:docMk/>
            <pc:sldMk cId="1247128458" sldId="262"/>
            <ac:spMk id="37" creationId="{E4E9C85E-6934-4568-83E5-EB080967B8D4}"/>
          </ac:spMkLst>
        </pc:spChg>
        <pc:spChg chg="add del mod">
          <ac:chgData name="後藤  優里 (HK)" userId="f2731c21-bbee-48b8-9489-d40d61cdf1c0" providerId="ADAL" clId="{7B2EED2E-98A3-4A73-B4A4-83EDF2C5DEBF}" dt="2022-02-15T06:37:26.997" v="1399" actId="478"/>
          <ac:spMkLst>
            <pc:docMk/>
            <pc:sldMk cId="1247128458" sldId="262"/>
            <ac:spMk id="38" creationId="{22D7444D-11B4-4D27-9616-BBDD388D64E6}"/>
          </ac:spMkLst>
        </pc:spChg>
        <pc:spChg chg="add del mod">
          <ac:chgData name="後藤  優里 (HK)" userId="f2731c21-bbee-48b8-9489-d40d61cdf1c0" providerId="ADAL" clId="{7B2EED2E-98A3-4A73-B4A4-83EDF2C5DEBF}" dt="2022-02-15T06:37:26.997" v="1399" actId="478"/>
          <ac:spMkLst>
            <pc:docMk/>
            <pc:sldMk cId="1247128458" sldId="262"/>
            <ac:spMk id="39" creationId="{94CF70C7-3A2E-4ED6-9864-18353BD0F53A}"/>
          </ac:spMkLst>
        </pc:spChg>
        <pc:spChg chg="add del mod">
          <ac:chgData name="後藤  優里 (HK)" userId="f2731c21-bbee-48b8-9489-d40d61cdf1c0" providerId="ADAL" clId="{7B2EED2E-98A3-4A73-B4A4-83EDF2C5DEBF}" dt="2022-02-15T06:36:50.320" v="1375" actId="478"/>
          <ac:spMkLst>
            <pc:docMk/>
            <pc:sldMk cId="1247128458" sldId="262"/>
            <ac:spMk id="40" creationId="{4E7278AA-C96E-4B8D-9D7F-83891AFF795F}"/>
          </ac:spMkLst>
        </pc:spChg>
        <pc:spChg chg="mod">
          <ac:chgData name="後藤  優里 (HK)" userId="f2731c21-bbee-48b8-9489-d40d61cdf1c0" providerId="ADAL" clId="{7B2EED2E-98A3-4A73-B4A4-83EDF2C5DEBF}" dt="2022-02-15T06:35:24.381" v="1367" actId="1076"/>
          <ac:spMkLst>
            <pc:docMk/>
            <pc:sldMk cId="1247128458" sldId="262"/>
            <ac:spMk id="42" creationId="{C85C0420-E2B3-4B89-B10D-4B0BD0307A1F}"/>
          </ac:spMkLst>
        </pc:spChg>
        <pc:spChg chg="mod">
          <ac:chgData name="後藤  優里 (HK)" userId="f2731c21-bbee-48b8-9489-d40d61cdf1c0" providerId="ADAL" clId="{7B2EED2E-98A3-4A73-B4A4-83EDF2C5DEBF}" dt="2022-02-15T06:35:24.381" v="1367" actId="1076"/>
          <ac:spMkLst>
            <pc:docMk/>
            <pc:sldMk cId="1247128458" sldId="262"/>
            <ac:spMk id="43" creationId="{F34E16CE-C3E1-4FFA-A2EC-7FA8C54E0E48}"/>
          </ac:spMkLst>
        </pc:spChg>
        <pc:spChg chg="add mod">
          <ac:chgData name="後藤  優里 (HK)" userId="f2731c21-bbee-48b8-9489-d40d61cdf1c0" providerId="ADAL" clId="{7B2EED2E-98A3-4A73-B4A4-83EDF2C5DEBF}" dt="2022-02-15T06:36:57.411" v="1395" actId="20577"/>
          <ac:spMkLst>
            <pc:docMk/>
            <pc:sldMk cId="1247128458" sldId="262"/>
            <ac:spMk id="44" creationId="{5F221932-89B4-4894-ABBE-1C78DCDAD3DA}"/>
          </ac:spMkLst>
        </pc:spChg>
        <pc:spChg chg="add del mod">
          <ac:chgData name="後藤  優里 (HK)" userId="f2731c21-bbee-48b8-9489-d40d61cdf1c0" providerId="ADAL" clId="{7B2EED2E-98A3-4A73-B4A4-83EDF2C5DEBF}" dt="2022-02-15T06:39:31.882" v="1417" actId="478"/>
          <ac:spMkLst>
            <pc:docMk/>
            <pc:sldMk cId="1247128458" sldId="262"/>
            <ac:spMk id="46" creationId="{138B3691-FC72-4BB6-9915-39540097AEE1}"/>
          </ac:spMkLst>
        </pc:spChg>
        <pc:spChg chg="mod">
          <ac:chgData name="後藤  優里 (HK)" userId="f2731c21-bbee-48b8-9489-d40d61cdf1c0" providerId="ADAL" clId="{7B2EED2E-98A3-4A73-B4A4-83EDF2C5DEBF}" dt="2022-02-15T06:37:23.069" v="1398"/>
          <ac:spMkLst>
            <pc:docMk/>
            <pc:sldMk cId="1247128458" sldId="262"/>
            <ac:spMk id="48" creationId="{E45F089B-E722-46B4-A99F-32705081E5A6}"/>
          </ac:spMkLst>
        </pc:spChg>
        <pc:spChg chg="mod">
          <ac:chgData name="後藤  優里 (HK)" userId="f2731c21-bbee-48b8-9489-d40d61cdf1c0" providerId="ADAL" clId="{7B2EED2E-98A3-4A73-B4A4-83EDF2C5DEBF}" dt="2022-02-15T06:42:20.949" v="1434" actId="113"/>
          <ac:spMkLst>
            <pc:docMk/>
            <pc:sldMk cId="1247128458" sldId="262"/>
            <ac:spMk id="49" creationId="{4FFDEF47-4B5A-4BFF-A404-20D1B3624C20}"/>
          </ac:spMkLst>
        </pc:spChg>
        <pc:spChg chg="mod topLvl">
          <ac:chgData name="後藤  優里 (HK)" userId="f2731c21-bbee-48b8-9489-d40d61cdf1c0" providerId="ADAL" clId="{7B2EED2E-98A3-4A73-B4A4-83EDF2C5DEBF}" dt="2022-02-15T07:26:02.571" v="1497" actId="1076"/>
          <ac:spMkLst>
            <pc:docMk/>
            <pc:sldMk cId="1247128458" sldId="262"/>
            <ac:spMk id="51" creationId="{055E3700-25C6-4CD9-A570-6B4B1E384FA9}"/>
          </ac:spMkLst>
        </pc:spChg>
        <pc:spChg chg="mod">
          <ac:chgData name="後藤  優里 (HK)" userId="f2731c21-bbee-48b8-9489-d40d61cdf1c0" providerId="ADAL" clId="{7B2EED2E-98A3-4A73-B4A4-83EDF2C5DEBF}" dt="2022-02-15T06:49:56.473" v="1463" actId="165"/>
          <ac:spMkLst>
            <pc:docMk/>
            <pc:sldMk cId="1247128458" sldId="262"/>
            <ac:spMk id="54" creationId="{B78DD90A-4E4D-4489-ACB6-FE9029B0B9A1}"/>
          </ac:spMkLst>
        </pc:spChg>
        <pc:spChg chg="mod topLvl">
          <ac:chgData name="後藤  優里 (HK)" userId="f2731c21-bbee-48b8-9489-d40d61cdf1c0" providerId="ADAL" clId="{7B2EED2E-98A3-4A73-B4A4-83EDF2C5DEBF}" dt="2022-02-15T07:26:02.571" v="1497" actId="1076"/>
          <ac:spMkLst>
            <pc:docMk/>
            <pc:sldMk cId="1247128458" sldId="262"/>
            <ac:spMk id="56" creationId="{FCDE50E4-BDF8-4CD8-9342-BB8D29D85178}"/>
          </ac:spMkLst>
        </pc:spChg>
        <pc:spChg chg="mod">
          <ac:chgData name="後藤  優里 (HK)" userId="f2731c21-bbee-48b8-9489-d40d61cdf1c0" providerId="ADAL" clId="{7B2EED2E-98A3-4A73-B4A4-83EDF2C5DEBF}" dt="2022-02-15T06:50:12.432" v="1478" actId="165"/>
          <ac:spMkLst>
            <pc:docMk/>
            <pc:sldMk cId="1247128458" sldId="262"/>
            <ac:spMk id="59" creationId="{8E36D4D8-9873-4C95-92C5-F109661040AB}"/>
          </ac:spMkLst>
        </pc:spChg>
        <pc:spChg chg="add mod ord">
          <ac:chgData name="後藤  優里 (HK)" userId="f2731c21-bbee-48b8-9489-d40d61cdf1c0" providerId="ADAL" clId="{7B2EED2E-98A3-4A73-B4A4-83EDF2C5DEBF}" dt="2022-02-15T06:51:12.232" v="1493" actId="1076"/>
          <ac:spMkLst>
            <pc:docMk/>
            <pc:sldMk cId="1247128458" sldId="262"/>
            <ac:spMk id="60" creationId="{37F6667E-32F5-47E0-84BD-3BE745B752C7}"/>
          </ac:spMkLst>
        </pc:spChg>
        <pc:spChg chg="add mod">
          <ac:chgData name="後藤  優里 (HK)" userId="f2731c21-bbee-48b8-9489-d40d61cdf1c0" providerId="ADAL" clId="{7B2EED2E-98A3-4A73-B4A4-83EDF2C5DEBF}" dt="2022-02-15T06:51:12.232" v="1493" actId="1076"/>
          <ac:spMkLst>
            <pc:docMk/>
            <pc:sldMk cId="1247128458" sldId="262"/>
            <ac:spMk id="64" creationId="{76A0147E-2E93-4FC7-8A0C-C7BAED40D900}"/>
          </ac:spMkLst>
        </pc:spChg>
        <pc:spChg chg="add mod ord">
          <ac:chgData name="後藤  優里 (HK)" userId="f2731c21-bbee-48b8-9489-d40d61cdf1c0" providerId="ADAL" clId="{7B2EED2E-98A3-4A73-B4A4-83EDF2C5DEBF}" dt="2022-02-15T07:25:55.976" v="1496" actId="12789"/>
          <ac:spMkLst>
            <pc:docMk/>
            <pc:sldMk cId="1247128458" sldId="262"/>
            <ac:spMk id="65" creationId="{DFE592A0-8A6A-426D-BBF4-CB1F0F211230}"/>
          </ac:spMkLst>
        </pc:spChg>
        <pc:grpChg chg="add mod">
          <ac:chgData name="後藤  優里 (HK)" userId="f2731c21-bbee-48b8-9489-d40d61cdf1c0" providerId="ADAL" clId="{7B2EED2E-98A3-4A73-B4A4-83EDF2C5DEBF}" dt="2022-02-15T06:37:56.431" v="1403" actId="1076"/>
          <ac:grpSpMkLst>
            <pc:docMk/>
            <pc:sldMk cId="1247128458" sldId="262"/>
            <ac:grpSpMk id="10" creationId="{6507967B-207A-4F6D-B255-5BA822FBC6D8}"/>
          </ac:grpSpMkLst>
        </pc:grpChg>
        <pc:grpChg chg="add del mod ord">
          <ac:chgData name="後藤  優里 (HK)" userId="f2731c21-bbee-48b8-9489-d40d61cdf1c0" providerId="ADAL" clId="{7B2EED2E-98A3-4A73-B4A4-83EDF2C5DEBF}" dt="2022-02-15T06:41:02.637" v="1426" actId="478"/>
          <ac:grpSpMkLst>
            <pc:docMk/>
            <pc:sldMk cId="1247128458" sldId="262"/>
            <ac:grpSpMk id="41" creationId="{B0C9FBFF-A77C-482A-9BB7-D08D6CEB064C}"/>
          </ac:grpSpMkLst>
        </pc:grpChg>
        <pc:grpChg chg="add mod">
          <ac:chgData name="後藤  優里 (HK)" userId="f2731c21-bbee-48b8-9489-d40d61cdf1c0" providerId="ADAL" clId="{7B2EED2E-98A3-4A73-B4A4-83EDF2C5DEBF}" dt="2022-02-15T06:50:57.381" v="1491" actId="1076"/>
          <ac:grpSpMkLst>
            <pc:docMk/>
            <pc:sldMk cId="1247128458" sldId="262"/>
            <ac:grpSpMk id="47" creationId="{AB7A69A8-3A93-4741-B802-FB9E740A8299}"/>
          </ac:grpSpMkLst>
        </pc:grpChg>
        <pc:grpChg chg="add del mod">
          <ac:chgData name="後藤  優里 (HK)" userId="f2731c21-bbee-48b8-9489-d40d61cdf1c0" providerId="ADAL" clId="{7B2EED2E-98A3-4A73-B4A4-83EDF2C5DEBF}" dt="2022-02-15T06:49:56.473" v="1463" actId="165"/>
          <ac:grpSpMkLst>
            <pc:docMk/>
            <pc:sldMk cId="1247128458" sldId="262"/>
            <ac:grpSpMk id="50" creationId="{2A586DD0-31ED-4A11-A8B6-364CE08D4825}"/>
          </ac:grpSpMkLst>
        </pc:grpChg>
        <pc:grpChg chg="mod topLvl">
          <ac:chgData name="後藤  優里 (HK)" userId="f2731c21-bbee-48b8-9489-d40d61cdf1c0" providerId="ADAL" clId="{7B2EED2E-98A3-4A73-B4A4-83EDF2C5DEBF}" dt="2022-02-15T07:26:02.571" v="1497" actId="1076"/>
          <ac:grpSpMkLst>
            <pc:docMk/>
            <pc:sldMk cId="1247128458" sldId="262"/>
            <ac:grpSpMk id="52" creationId="{55D8B255-37DB-464A-BD36-6D22F96A029E}"/>
          </ac:grpSpMkLst>
        </pc:grpChg>
        <pc:grpChg chg="add del mod">
          <ac:chgData name="後藤  優里 (HK)" userId="f2731c21-bbee-48b8-9489-d40d61cdf1c0" providerId="ADAL" clId="{7B2EED2E-98A3-4A73-B4A4-83EDF2C5DEBF}" dt="2022-02-15T06:50:12.432" v="1478" actId="165"/>
          <ac:grpSpMkLst>
            <pc:docMk/>
            <pc:sldMk cId="1247128458" sldId="262"/>
            <ac:grpSpMk id="55" creationId="{3081A70F-144A-40FE-BD3C-9D440F1B4C81}"/>
          </ac:grpSpMkLst>
        </pc:grpChg>
        <pc:grpChg chg="mod topLvl">
          <ac:chgData name="後藤  優里 (HK)" userId="f2731c21-bbee-48b8-9489-d40d61cdf1c0" providerId="ADAL" clId="{7B2EED2E-98A3-4A73-B4A4-83EDF2C5DEBF}" dt="2022-02-15T07:26:02.571" v="1497" actId="1076"/>
          <ac:grpSpMkLst>
            <pc:docMk/>
            <pc:sldMk cId="1247128458" sldId="262"/>
            <ac:grpSpMk id="57" creationId="{EA2A9A23-F632-4888-9105-6825DA22BC0C}"/>
          </ac:grpSpMkLst>
        </pc:grpChg>
        <pc:picChg chg="add mod">
          <ac:chgData name="後藤  優里 (HK)" userId="f2731c21-bbee-48b8-9489-d40d61cdf1c0" providerId="ADAL" clId="{7B2EED2E-98A3-4A73-B4A4-83EDF2C5DEBF}" dt="2022-02-15T06:51:12.232" v="1493" actId="1076"/>
          <ac:picMkLst>
            <pc:docMk/>
            <pc:sldMk cId="1247128458" sldId="262"/>
            <ac:picMk id="3" creationId="{FC6DF597-C81D-4E89-BCC8-466A0CD927B6}"/>
          </ac:picMkLst>
        </pc:picChg>
        <pc:picChg chg="add mod">
          <ac:chgData name="後藤  優里 (HK)" userId="f2731c21-bbee-48b8-9489-d40d61cdf1c0" providerId="ADAL" clId="{7B2EED2E-98A3-4A73-B4A4-83EDF2C5DEBF}" dt="2022-02-15T06:51:12.232" v="1493" actId="1076"/>
          <ac:picMkLst>
            <pc:docMk/>
            <pc:sldMk cId="1247128458" sldId="262"/>
            <ac:picMk id="5" creationId="{6F247CA4-7515-4F66-9D03-26206EAC3DEF}"/>
          </ac:picMkLst>
        </pc:picChg>
        <pc:picChg chg="add mod">
          <ac:chgData name="後藤  優里 (HK)" userId="f2731c21-bbee-48b8-9489-d40d61cdf1c0" providerId="ADAL" clId="{7B2EED2E-98A3-4A73-B4A4-83EDF2C5DEBF}" dt="2022-02-15T06:51:12.232" v="1493" actId="1076"/>
          <ac:picMkLst>
            <pc:docMk/>
            <pc:sldMk cId="1247128458" sldId="262"/>
            <ac:picMk id="6" creationId="{C02164D1-4CB8-4E11-BBBB-1F36C7BD05DE}"/>
          </ac:picMkLst>
        </pc:picChg>
        <pc:picChg chg="add mod">
          <ac:chgData name="後藤  優里 (HK)" userId="f2731c21-bbee-48b8-9489-d40d61cdf1c0" providerId="ADAL" clId="{7B2EED2E-98A3-4A73-B4A4-83EDF2C5DEBF}" dt="2022-02-15T06:51:12.232" v="1493" actId="1076"/>
          <ac:picMkLst>
            <pc:docMk/>
            <pc:sldMk cId="1247128458" sldId="262"/>
            <ac:picMk id="7" creationId="{7A9F7863-712D-424C-B0DC-659F084C0553}"/>
          </ac:picMkLst>
        </pc:picChg>
        <pc:picChg chg="mod">
          <ac:chgData name="後藤  優里 (HK)" userId="f2731c21-bbee-48b8-9489-d40d61cdf1c0" providerId="ADAL" clId="{7B2EED2E-98A3-4A73-B4A4-83EDF2C5DEBF}" dt="2022-02-15T06:37:56.431" v="1403" actId="1076"/>
          <ac:picMkLst>
            <pc:docMk/>
            <pc:sldMk cId="1247128458" sldId="262"/>
            <ac:picMk id="23" creationId="{A720FB1C-AD2B-46FE-AD6A-C8EE176CDBC6}"/>
          </ac:picMkLst>
        </pc:picChg>
        <pc:picChg chg="mod">
          <ac:chgData name="後藤  優里 (HK)" userId="f2731c21-bbee-48b8-9489-d40d61cdf1c0" providerId="ADAL" clId="{7B2EED2E-98A3-4A73-B4A4-83EDF2C5DEBF}" dt="2022-02-15T06:37:56.431" v="1403" actId="1076"/>
          <ac:picMkLst>
            <pc:docMk/>
            <pc:sldMk cId="1247128458" sldId="262"/>
            <ac:picMk id="24" creationId="{37FFF68F-F8F6-4F0B-9A27-27E583E7181B}"/>
          </ac:picMkLst>
        </pc:picChg>
        <pc:picChg chg="mod">
          <ac:chgData name="後藤  優里 (HK)" userId="f2731c21-bbee-48b8-9489-d40d61cdf1c0" providerId="ADAL" clId="{7B2EED2E-98A3-4A73-B4A4-83EDF2C5DEBF}" dt="2022-02-15T06:37:56.431" v="1403" actId="1076"/>
          <ac:picMkLst>
            <pc:docMk/>
            <pc:sldMk cId="1247128458" sldId="262"/>
            <ac:picMk id="25" creationId="{29FD5F35-CACB-4DC7-AE73-B2AB6E67C80F}"/>
          </ac:picMkLst>
        </pc:picChg>
        <pc:picChg chg="mod">
          <ac:chgData name="後藤  優里 (HK)" userId="f2731c21-bbee-48b8-9489-d40d61cdf1c0" providerId="ADAL" clId="{7B2EED2E-98A3-4A73-B4A4-83EDF2C5DEBF}" dt="2022-02-15T06:37:56.431" v="1403" actId="1076"/>
          <ac:picMkLst>
            <pc:docMk/>
            <pc:sldMk cId="1247128458" sldId="262"/>
            <ac:picMk id="26" creationId="{14452480-75E1-4D21-BEE4-6BBFA868FC7A}"/>
          </ac:picMkLst>
        </pc:picChg>
        <pc:picChg chg="mod">
          <ac:chgData name="後藤  優里 (HK)" userId="f2731c21-bbee-48b8-9489-d40d61cdf1c0" providerId="ADAL" clId="{7B2EED2E-98A3-4A73-B4A4-83EDF2C5DEBF}" dt="2022-02-15T06:37:56.431" v="1403" actId="1076"/>
          <ac:picMkLst>
            <pc:docMk/>
            <pc:sldMk cId="1247128458" sldId="262"/>
            <ac:picMk id="27" creationId="{6759FD02-7C95-4B6A-AD53-18839C6E6551}"/>
          </ac:picMkLst>
        </pc:picChg>
        <pc:picChg chg="add mod">
          <ac:chgData name="後藤  優里 (HK)" userId="f2731c21-bbee-48b8-9489-d40d61cdf1c0" providerId="ADAL" clId="{7B2EED2E-98A3-4A73-B4A4-83EDF2C5DEBF}" dt="2022-02-15T06:37:56.431" v="1403" actId="1076"/>
          <ac:picMkLst>
            <pc:docMk/>
            <pc:sldMk cId="1247128458" sldId="262"/>
            <ac:picMk id="33" creationId="{5B475198-5B6A-4BE9-A907-F851D9C86204}"/>
          </ac:picMkLst>
        </pc:picChg>
        <pc:picChg chg="add mod">
          <ac:chgData name="後藤  優里 (HK)" userId="f2731c21-bbee-48b8-9489-d40d61cdf1c0" providerId="ADAL" clId="{7B2EED2E-98A3-4A73-B4A4-83EDF2C5DEBF}" dt="2022-02-15T06:37:56.431" v="1403" actId="1076"/>
          <ac:picMkLst>
            <pc:docMk/>
            <pc:sldMk cId="1247128458" sldId="262"/>
            <ac:picMk id="34" creationId="{EB9DF4F2-AE14-47DF-BB12-D092885CD2F1}"/>
          </ac:picMkLst>
        </pc:picChg>
        <pc:picChg chg="mod">
          <ac:chgData name="後藤  優里 (HK)" userId="f2731c21-bbee-48b8-9489-d40d61cdf1c0" providerId="ADAL" clId="{7B2EED2E-98A3-4A73-B4A4-83EDF2C5DEBF}" dt="2022-02-15T06:49:56.473" v="1463" actId="165"/>
          <ac:picMkLst>
            <pc:docMk/>
            <pc:sldMk cId="1247128458" sldId="262"/>
            <ac:picMk id="53" creationId="{3369CE59-EFB6-4C91-8DE3-61CB490D0422}"/>
          </ac:picMkLst>
        </pc:picChg>
        <pc:picChg chg="mod">
          <ac:chgData name="後藤  優里 (HK)" userId="f2731c21-bbee-48b8-9489-d40d61cdf1c0" providerId="ADAL" clId="{7B2EED2E-98A3-4A73-B4A4-83EDF2C5DEBF}" dt="2022-02-15T06:50:12.432" v="1478" actId="165"/>
          <ac:picMkLst>
            <pc:docMk/>
            <pc:sldMk cId="1247128458" sldId="262"/>
            <ac:picMk id="58" creationId="{05CD0796-C044-4A21-8768-5B4DFE04343D}"/>
          </ac:picMkLst>
        </pc:picChg>
        <pc:cxnChg chg="add del mod">
          <ac:chgData name="後藤  優里 (HK)" userId="f2731c21-bbee-48b8-9489-d40d61cdf1c0" providerId="ADAL" clId="{7B2EED2E-98A3-4A73-B4A4-83EDF2C5DEBF}" dt="2022-02-15T06:37:12.714" v="1397" actId="478"/>
          <ac:cxnSpMkLst>
            <pc:docMk/>
            <pc:sldMk cId="1247128458" sldId="262"/>
            <ac:cxnSpMk id="35" creationId="{21B33D39-8D83-4924-83D9-E95EF92ACAC7}"/>
          </ac:cxnSpMkLst>
        </pc:cxnChg>
        <pc:cxnChg chg="add del mod">
          <ac:chgData name="後藤  優里 (HK)" userId="f2731c21-bbee-48b8-9489-d40d61cdf1c0" providerId="ADAL" clId="{7B2EED2E-98A3-4A73-B4A4-83EDF2C5DEBF}" dt="2022-02-15T06:37:28.903" v="1400" actId="478"/>
          <ac:cxnSpMkLst>
            <pc:docMk/>
            <pc:sldMk cId="1247128458" sldId="262"/>
            <ac:cxnSpMk id="36" creationId="{5C7CDDDF-F46E-46A8-86DA-127492F8AEEF}"/>
          </ac:cxnSpMkLst>
        </pc:cxnChg>
        <pc:cxnChg chg="add mod">
          <ac:chgData name="後藤  優里 (HK)" userId="f2731c21-bbee-48b8-9489-d40d61cdf1c0" providerId="ADAL" clId="{7B2EED2E-98A3-4A73-B4A4-83EDF2C5DEBF}" dt="2022-02-15T06:36:47.892" v="1374"/>
          <ac:cxnSpMkLst>
            <pc:docMk/>
            <pc:sldMk cId="1247128458" sldId="262"/>
            <ac:cxnSpMk id="45" creationId="{6DC1879D-762E-4CF8-ADD5-2E242767DAA2}"/>
          </ac:cxnSpMkLst>
        </pc:cxnChg>
        <pc:cxnChg chg="add del mod">
          <ac:chgData name="後藤  優里 (HK)" userId="f2731c21-bbee-48b8-9489-d40d61cdf1c0" providerId="ADAL" clId="{7B2EED2E-98A3-4A73-B4A4-83EDF2C5DEBF}" dt="2022-02-15T06:48:22.332" v="1448" actId="478"/>
          <ac:cxnSpMkLst>
            <pc:docMk/>
            <pc:sldMk cId="1247128458" sldId="262"/>
            <ac:cxnSpMk id="61" creationId="{1706527F-91EB-4C96-8E2E-70E15C8D0FCA}"/>
          </ac:cxnSpMkLst>
        </pc:cxnChg>
      </pc:sldChg>
      <pc:sldChg chg="addSp delSp modSp new del mod">
        <pc:chgData name="後藤  優里 (HK)" userId="f2731c21-bbee-48b8-9489-d40d61cdf1c0" providerId="ADAL" clId="{7B2EED2E-98A3-4A73-B4A4-83EDF2C5DEBF}" dt="2022-02-15T06:32:24.928" v="1355" actId="47"/>
        <pc:sldMkLst>
          <pc:docMk/>
          <pc:sldMk cId="4206838182" sldId="262"/>
        </pc:sldMkLst>
        <pc:spChg chg="add del mod">
          <ac:chgData name="後藤  優里 (HK)" userId="f2731c21-bbee-48b8-9489-d40d61cdf1c0" providerId="ADAL" clId="{7B2EED2E-98A3-4A73-B4A4-83EDF2C5DEBF}" dt="2022-02-15T06:31:26.639" v="1350" actId="478"/>
          <ac:spMkLst>
            <pc:docMk/>
            <pc:sldMk cId="4206838182" sldId="262"/>
            <ac:spMk id="4" creationId="{45D4B2D1-851F-4F12-9CC8-C73D71A441DC}"/>
          </ac:spMkLst>
        </pc:spChg>
        <pc:spChg chg="add del mod">
          <ac:chgData name="後藤  優里 (HK)" userId="f2731c21-bbee-48b8-9489-d40d61cdf1c0" providerId="ADAL" clId="{7B2EED2E-98A3-4A73-B4A4-83EDF2C5DEBF}" dt="2022-02-15T06:31:26.639" v="1350" actId="478"/>
          <ac:spMkLst>
            <pc:docMk/>
            <pc:sldMk cId="4206838182" sldId="262"/>
            <ac:spMk id="6" creationId="{8AD44760-C804-44F6-ADEF-302B6683CC6F}"/>
          </ac:spMkLst>
        </pc:spChg>
        <pc:spChg chg="add del mod">
          <ac:chgData name="後藤  優里 (HK)" userId="f2731c21-bbee-48b8-9489-d40d61cdf1c0" providerId="ADAL" clId="{7B2EED2E-98A3-4A73-B4A4-83EDF2C5DEBF}" dt="2022-02-15T06:31:26.639" v="1350" actId="478"/>
          <ac:spMkLst>
            <pc:docMk/>
            <pc:sldMk cId="4206838182" sldId="262"/>
            <ac:spMk id="10" creationId="{F1B6FE86-1815-48A5-8E4B-C88DD7258F5B}"/>
          </ac:spMkLst>
        </pc:spChg>
        <pc:spChg chg="add 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11" creationId="{BB8776BE-59C3-4AFC-AC19-EE312A42DE0B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13" creationId="{4E2E5564-97EE-4099-AC36-232D18EEEEA6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14" creationId="{2950BDF5-9804-49A5-ABFF-077FA950C439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15" creationId="{2677F48A-35DF-4A47-BE89-3FD49F7CAE88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16" creationId="{74CB7F6C-0F80-4FCF-8492-1BC5261326B5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17" creationId="{7D17B28A-CD0C-4D5A-905E-952115239AEE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18" creationId="{064A61C6-4E8A-40FB-BDD6-0E6858A2997A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19" creationId="{4444236F-8637-4FD8-9808-7094324DDED1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20" creationId="{24C7FAF2-9DAB-4B88-9644-2DF1BBB7289C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21" creationId="{1E9723B9-1C55-4C96-B0F0-DBED4A1E7059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22" creationId="{F936202A-A6D9-4489-BC72-EBBC46F0C724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23" creationId="{1784CFFB-009C-4904-88BE-2B1B1082E9D1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24" creationId="{F4A8E473-21BE-461D-9166-07B5670C737C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30" creationId="{8A59C94E-8F3B-496D-88BA-60A598B7BAA6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31" creationId="{F7436A15-3218-4E02-BD0B-DFFF7A213D91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32" creationId="{FB1C3890-5017-415B-9F03-B2F45A7134C6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33" creationId="{3A16FB05-1096-4034-9431-80770D7F97B7}"/>
          </ac:spMkLst>
        </pc:spChg>
        <pc:spChg chg="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34" creationId="{EA36B9A7-2FC8-46D7-A78C-ED3C630A8939}"/>
          </ac:spMkLst>
        </pc:spChg>
        <pc:spChg chg="add 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39" creationId="{7EB65196-E20B-49A6-A81E-6E7EE9C450CE}"/>
          </ac:spMkLst>
        </pc:spChg>
        <pc:spChg chg="add 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40" creationId="{28E166F2-427E-4E34-8C66-0011FF9194FD}"/>
          </ac:spMkLst>
        </pc:spChg>
        <pc:spChg chg="add mod">
          <ac:chgData name="後藤  優里 (HK)" userId="f2731c21-bbee-48b8-9489-d40d61cdf1c0" providerId="ADAL" clId="{7B2EED2E-98A3-4A73-B4A4-83EDF2C5DEBF}" dt="2022-02-15T06:31:34.017" v="1352" actId="1076"/>
          <ac:spMkLst>
            <pc:docMk/>
            <pc:sldMk cId="4206838182" sldId="262"/>
            <ac:spMk id="41" creationId="{0F392457-396F-4F52-BD0A-4FDDEE0EB23E}"/>
          </ac:spMkLst>
        </pc:spChg>
        <pc:grpChg chg="add mod">
          <ac:chgData name="後藤  優里 (HK)" userId="f2731c21-bbee-48b8-9489-d40d61cdf1c0" providerId="ADAL" clId="{7B2EED2E-98A3-4A73-B4A4-83EDF2C5DEBF}" dt="2022-02-15T06:31:34.017" v="1352" actId="1076"/>
          <ac:grpSpMkLst>
            <pc:docMk/>
            <pc:sldMk cId="4206838182" sldId="262"/>
            <ac:grpSpMk id="12" creationId="{6C7D530D-79A1-440F-84A3-ED2D94C997DF}"/>
          </ac:grpSpMkLst>
        </pc:grpChg>
        <pc:picChg chg="add mod">
          <ac:chgData name="後藤  優里 (HK)" userId="f2731c21-bbee-48b8-9489-d40d61cdf1c0" providerId="ADAL" clId="{7B2EED2E-98A3-4A73-B4A4-83EDF2C5DEBF}" dt="2022-02-15T06:31:51.230" v="1354" actId="1076"/>
          <ac:picMkLst>
            <pc:docMk/>
            <pc:sldMk cId="4206838182" sldId="262"/>
            <ac:picMk id="3" creationId="{3DF8C99A-E4C6-434D-B077-0E68299822CF}"/>
          </ac:picMkLst>
        </pc:picChg>
        <pc:picChg chg="add del mod">
          <ac:chgData name="後藤  優里 (HK)" userId="f2731c21-bbee-48b8-9489-d40d61cdf1c0" providerId="ADAL" clId="{7B2EED2E-98A3-4A73-B4A4-83EDF2C5DEBF}" dt="2022-02-15T06:31:26.639" v="1350" actId="478"/>
          <ac:picMkLst>
            <pc:docMk/>
            <pc:sldMk cId="4206838182" sldId="262"/>
            <ac:picMk id="5" creationId="{B7DCDC84-DB9A-406C-8B46-DF0C891DD48C}"/>
          </ac:picMkLst>
        </pc:picChg>
        <pc:picChg chg="add del mod">
          <ac:chgData name="後藤  優里 (HK)" userId="f2731c21-bbee-48b8-9489-d40d61cdf1c0" providerId="ADAL" clId="{7B2EED2E-98A3-4A73-B4A4-83EDF2C5DEBF}" dt="2022-02-15T06:31:26.639" v="1350" actId="478"/>
          <ac:picMkLst>
            <pc:docMk/>
            <pc:sldMk cId="4206838182" sldId="262"/>
            <ac:picMk id="7" creationId="{9DE7848D-EC3D-477E-AD05-9AC82F8C4AED}"/>
          </ac:picMkLst>
        </pc:picChg>
        <pc:picChg chg="add del mod">
          <ac:chgData name="後藤  優里 (HK)" userId="f2731c21-bbee-48b8-9489-d40d61cdf1c0" providerId="ADAL" clId="{7B2EED2E-98A3-4A73-B4A4-83EDF2C5DEBF}" dt="2022-02-15T06:31:26.639" v="1350" actId="478"/>
          <ac:picMkLst>
            <pc:docMk/>
            <pc:sldMk cId="4206838182" sldId="262"/>
            <ac:picMk id="8" creationId="{F0745427-2A5F-4435-B62C-801FAA81D671}"/>
          </ac:picMkLst>
        </pc:picChg>
        <pc:picChg chg="add del mod">
          <ac:chgData name="後藤  優里 (HK)" userId="f2731c21-bbee-48b8-9489-d40d61cdf1c0" providerId="ADAL" clId="{7B2EED2E-98A3-4A73-B4A4-83EDF2C5DEBF}" dt="2022-02-15T06:31:26.639" v="1350" actId="478"/>
          <ac:picMkLst>
            <pc:docMk/>
            <pc:sldMk cId="4206838182" sldId="262"/>
            <ac:picMk id="9" creationId="{E68DE753-7900-4A40-83D4-2D93E4DC311B}"/>
          </ac:picMkLst>
        </pc:picChg>
        <pc:picChg chg="mod">
          <ac:chgData name="後藤  優里 (HK)" userId="f2731c21-bbee-48b8-9489-d40d61cdf1c0" providerId="ADAL" clId="{7B2EED2E-98A3-4A73-B4A4-83EDF2C5DEBF}" dt="2022-02-15T06:31:34.017" v="1352" actId="1076"/>
          <ac:picMkLst>
            <pc:docMk/>
            <pc:sldMk cId="4206838182" sldId="262"/>
            <ac:picMk id="25" creationId="{9DF0476A-9E71-4934-80CD-96C4ED4913FF}"/>
          </ac:picMkLst>
        </pc:picChg>
        <pc:picChg chg="mod">
          <ac:chgData name="後藤  優里 (HK)" userId="f2731c21-bbee-48b8-9489-d40d61cdf1c0" providerId="ADAL" clId="{7B2EED2E-98A3-4A73-B4A4-83EDF2C5DEBF}" dt="2022-02-15T06:31:34.017" v="1352" actId="1076"/>
          <ac:picMkLst>
            <pc:docMk/>
            <pc:sldMk cId="4206838182" sldId="262"/>
            <ac:picMk id="26" creationId="{153003CA-2F16-4C57-8CAA-A349070915B7}"/>
          </ac:picMkLst>
        </pc:picChg>
        <pc:picChg chg="mod">
          <ac:chgData name="後藤  優里 (HK)" userId="f2731c21-bbee-48b8-9489-d40d61cdf1c0" providerId="ADAL" clId="{7B2EED2E-98A3-4A73-B4A4-83EDF2C5DEBF}" dt="2022-02-15T06:31:34.017" v="1352" actId="1076"/>
          <ac:picMkLst>
            <pc:docMk/>
            <pc:sldMk cId="4206838182" sldId="262"/>
            <ac:picMk id="27" creationId="{DCE1A39A-4EF7-42BF-9C4F-868B6D8D49BA}"/>
          </ac:picMkLst>
        </pc:picChg>
        <pc:picChg chg="mod">
          <ac:chgData name="後藤  優里 (HK)" userId="f2731c21-bbee-48b8-9489-d40d61cdf1c0" providerId="ADAL" clId="{7B2EED2E-98A3-4A73-B4A4-83EDF2C5DEBF}" dt="2022-02-15T06:31:34.017" v="1352" actId="1076"/>
          <ac:picMkLst>
            <pc:docMk/>
            <pc:sldMk cId="4206838182" sldId="262"/>
            <ac:picMk id="28" creationId="{780D5D63-AE07-4717-A049-BB0CE3B9520C}"/>
          </ac:picMkLst>
        </pc:picChg>
        <pc:picChg chg="mod">
          <ac:chgData name="後藤  優里 (HK)" userId="f2731c21-bbee-48b8-9489-d40d61cdf1c0" providerId="ADAL" clId="{7B2EED2E-98A3-4A73-B4A4-83EDF2C5DEBF}" dt="2022-02-15T06:31:34.017" v="1352" actId="1076"/>
          <ac:picMkLst>
            <pc:docMk/>
            <pc:sldMk cId="4206838182" sldId="262"/>
            <ac:picMk id="29" creationId="{D18DF8DD-D40E-4BD7-99E4-5160A31A542D}"/>
          </ac:picMkLst>
        </pc:picChg>
        <pc:picChg chg="add mod">
          <ac:chgData name="後藤  優里 (HK)" userId="f2731c21-bbee-48b8-9489-d40d61cdf1c0" providerId="ADAL" clId="{7B2EED2E-98A3-4A73-B4A4-83EDF2C5DEBF}" dt="2022-02-15T06:31:34.017" v="1352" actId="1076"/>
          <ac:picMkLst>
            <pc:docMk/>
            <pc:sldMk cId="4206838182" sldId="262"/>
            <ac:picMk id="35" creationId="{09392027-32F7-4D28-B019-D416D72E6101}"/>
          </ac:picMkLst>
        </pc:picChg>
        <pc:picChg chg="add mod">
          <ac:chgData name="後藤  優里 (HK)" userId="f2731c21-bbee-48b8-9489-d40d61cdf1c0" providerId="ADAL" clId="{7B2EED2E-98A3-4A73-B4A4-83EDF2C5DEBF}" dt="2022-02-15T06:31:34.017" v="1352" actId="1076"/>
          <ac:picMkLst>
            <pc:docMk/>
            <pc:sldMk cId="4206838182" sldId="262"/>
            <ac:picMk id="36" creationId="{C90E3EB9-F548-4546-80F3-D0FC496CA30D}"/>
          </ac:picMkLst>
        </pc:picChg>
        <pc:cxnChg chg="add mod">
          <ac:chgData name="後藤  優里 (HK)" userId="f2731c21-bbee-48b8-9489-d40d61cdf1c0" providerId="ADAL" clId="{7B2EED2E-98A3-4A73-B4A4-83EDF2C5DEBF}" dt="2022-02-15T06:31:34.017" v="1352" actId="1076"/>
          <ac:cxnSpMkLst>
            <pc:docMk/>
            <pc:sldMk cId="4206838182" sldId="262"/>
            <ac:cxnSpMk id="37" creationId="{20ECE54F-6237-4D9E-A38F-1566CBCC20B4}"/>
          </ac:cxnSpMkLst>
        </pc:cxnChg>
        <pc:cxnChg chg="add mod">
          <ac:chgData name="後藤  優里 (HK)" userId="f2731c21-bbee-48b8-9489-d40d61cdf1c0" providerId="ADAL" clId="{7B2EED2E-98A3-4A73-B4A4-83EDF2C5DEBF}" dt="2022-02-15T06:31:34.017" v="1352" actId="1076"/>
          <ac:cxnSpMkLst>
            <pc:docMk/>
            <pc:sldMk cId="4206838182" sldId="262"/>
            <ac:cxnSpMk id="38" creationId="{C424C289-7120-43FD-B5A0-49E14F8465B6}"/>
          </ac:cxnSpMkLst>
        </pc:cxnChg>
      </pc:sldChg>
      <pc:sldChg chg="add del">
        <pc:chgData name="後藤  優里 (HK)" userId="f2731c21-bbee-48b8-9489-d40d61cdf1c0" providerId="ADAL" clId="{7B2EED2E-98A3-4A73-B4A4-83EDF2C5DEBF}" dt="2022-02-15T06:30:58.861" v="1348"/>
        <pc:sldMkLst>
          <pc:docMk/>
          <pc:sldMk cId="4143686280" sldId="2060"/>
        </pc:sldMkLst>
      </pc:sldChg>
    </pc:docChg>
  </pc:docChgLst>
  <pc:docChgLst>
    <pc:chgData name="Yuri" userId="dbd2e233-7265-471d-a6d9-551ddf7f9659" providerId="ADAL" clId="{7B2EED2E-98A3-4A73-B4A4-83EDF2C5DEBF}"/>
    <pc:docChg chg="undo redo custSel addSld modSld">
      <pc:chgData name="Yuri" userId="dbd2e233-7265-471d-a6d9-551ddf7f9659" providerId="ADAL" clId="{7B2EED2E-98A3-4A73-B4A4-83EDF2C5DEBF}" dt="2022-02-25T04:44:57.104" v="495" actId="164"/>
      <pc:docMkLst>
        <pc:docMk/>
      </pc:docMkLst>
      <pc:sldChg chg="addSp modSp">
        <pc:chgData name="Yuri" userId="dbd2e233-7265-471d-a6d9-551ddf7f9659" providerId="ADAL" clId="{7B2EED2E-98A3-4A73-B4A4-83EDF2C5DEBF}" dt="2022-02-25T04:41:33.809" v="471" actId="164"/>
        <pc:sldMkLst>
          <pc:docMk/>
          <pc:sldMk cId="98783282" sldId="256"/>
        </pc:sldMkLst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4" creationId="{6F4354CC-3CBB-40DA-9F72-B2A8A42A8060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5" creationId="{DE28CA7A-BD6D-41A5-BF45-9DE1291307E1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6" creationId="{30119E1A-12FA-47C6-BB1F-B1BF1EF52146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7" creationId="{76FE0C61-DDA7-4321-AF09-C892B61859A2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8" creationId="{D3272B24-B324-4C02-8CC4-43E60FD28B2A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9" creationId="{6C3DAA72-7AF9-4073-A267-F95B066E53A0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" creationId="{269273E6-1E3C-48C1-9EAB-EE5B3C120870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1" creationId="{F3AF617A-747B-4E69-8C95-35A210A2BC7C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2" creationId="{33FA12BA-54D7-4482-B6DF-E670C2805CFB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4" creationId="{F61540A8-0296-4DE4-9273-EEC8C5B08B83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5" creationId="{A25FBC96-05AD-40BD-AD99-54A15DCFE5D3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6" creationId="{6FD28C6B-BA45-46AC-8E77-06C342969E0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23" creationId="{AD5E9008-BB2F-4D79-9D36-4770E4D3F20E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24" creationId="{F29C02CF-BB0D-4301-9075-F2CE4452F46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25" creationId="{9390D0CA-A83A-4D11-8831-7894F168F625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26" creationId="{DE7101F0-0A1A-4221-B27A-087A63E4AA39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31" creationId="{DAEA2713-EB0F-4E5C-A57B-170F91653F4E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32" creationId="{13ABB386-FB1D-4594-8A84-69DF8C151685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35" creationId="{E11E9167-5F85-47CA-A62D-3BAAEA2F807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36" creationId="{F6F70713-BE71-4284-A8B6-6A5C08750CEC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38" creationId="{F0F26164-97FE-48AE-B976-D51DEC52762E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39" creationId="{9ACD2370-BC67-4889-B04E-99E5A1493409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40" creationId="{15523242-AFAD-46D7-A56D-4CD17A8EBC81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41" creationId="{8DA22056-EC94-41F6-8837-2A2839DC7A9F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49" creationId="{33C943AE-763D-49BB-A7DA-1CF9E9B059DC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55" creationId="{3F4A2EB5-0E0B-4773-8C2E-BE1BD8537CDF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56" creationId="{0D42E654-E368-4513-AA08-70390F7B0C71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63" creationId="{3415947C-18EE-4637-83D4-C0FF2330D5B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64" creationId="{07216CFD-F0DE-4B01-B08E-FAC1FB6DF8B9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65" creationId="{097A12C1-A807-4439-9667-396D1805A27F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66" creationId="{44E0B5FA-FDAE-41C4-95DA-D6D7B37C0ED6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73" creationId="{C3F6721B-D8C0-47DF-9C78-407382B626FB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74" creationId="{C6928691-C6D8-401E-AEAF-D1884A93624B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75" creationId="{0AB6B6D8-870C-41C3-98B8-978D074CB004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76" creationId="{81BAF23F-4B11-4311-B1F0-B66CC4F211B4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77" creationId="{5025E17D-198A-4585-A2A6-5FC4B44BAB0E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78" creationId="{14D28424-280D-4F94-8CDC-DFF61D5D32AA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79" creationId="{633A59A2-9080-4582-92D7-7BEACBC88423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86" creationId="{C5958019-F631-410B-8EA3-B844F2E97AB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89" creationId="{DFE71C00-A857-410A-9CCC-176843D0EAC9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94" creationId="{1F7FCDB0-9A32-4C3F-9ABB-7BB1EE677FD0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95" creationId="{4C4C126F-C5D0-4EA3-AC71-7C6AAEB2B32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97" creationId="{E8A80C5A-9847-447E-AA43-9D68E1E4B6B6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99" creationId="{B52461F5-8B43-43BD-8C4B-803C0925E7F4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0" creationId="{136DFE97-3E07-40BF-BBA1-694FF401FB1C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1" creationId="{6D4398E3-4118-458D-956E-0E6452D2CB3B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2" creationId="{B3913BFC-99D0-4B4D-ADF4-7C302C473964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3" creationId="{96DCD286-435B-4F4B-9085-EA8C5E33802F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4" creationId="{8D46E292-A5B4-46C4-8D6A-A95334A63F44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5" creationId="{2812A4E2-828E-4BB3-81A6-6D84CB22AF76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6" creationId="{6168BDED-1BDA-4111-BC4D-FD094EF1EAD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8" creationId="{AA534216-AF0A-4EE5-9C68-872EB1E6B9C6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09" creationId="{FA1B50A4-68F6-44E9-AED4-F233C027D21B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10" creationId="{079530E6-A0D0-4450-A953-83F468D4C3A0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11" creationId="{9E16622C-0A57-4E4B-8D41-6EC11F43527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21" creationId="{00CB49FF-FF63-467D-BBB5-B8FE04C0A387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22" creationId="{84E3DADC-3A4E-4225-A6BF-AC17378BC6E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24" creationId="{8B7AE442-0D25-4F96-A4DD-2521595BA78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25" creationId="{5D90A79A-3488-4D8C-A7F1-DF674E66A096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26" creationId="{077F9F87-0D1F-49A5-90D4-6A0F5B699A3F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28" creationId="{7F2350C3-017D-4AF5-92D8-1CDFDA2E2F47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29" creationId="{952BB6AC-D97B-4AB4-9F7B-E4A1598F13B2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0" creationId="{B1D65E49-31DD-4DB0-A2CF-409AB7535C90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1" creationId="{187F15F8-6680-4E13-9D17-2B57483AD7C7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2" creationId="{9DAD1D23-9166-4746-8C62-993ADD9764FC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3" creationId="{0C2F18EF-C86E-4A02-A160-9C840C0FE8C9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4" creationId="{147DA428-2782-4B2B-883D-02B1DE57BC1D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5" creationId="{31D2C5EA-551B-41F9-9C21-2289E479600B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6" creationId="{9DD5B58F-9F0E-4B9B-93FD-D9038FB7B141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7" creationId="{4A27474F-2C63-4EE6-BB99-CEB0DC034ADE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8" creationId="{A251DC33-73E0-4E00-8B47-50E830B78260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39" creationId="{CDC71F3C-8583-44FD-8EBE-83B763D6699A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40" creationId="{BB86C7F4-D486-44AF-983F-C01A690C0E3B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41" creationId="{7361CD7B-927A-4F1A-AE36-3B2BF004975F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48" creationId="{16F8D43A-14B5-49E9-83DC-4D45D20E1EFA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49" creationId="{D555D5A3-9856-48F8-80D0-26E3B42C0192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50" creationId="{1130C158-0014-4C69-AB28-A4FD28C2C600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52" creationId="{5E275A3E-3044-4572-A1AC-C0C2777A261E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53" creationId="{2169C5E0-0787-4B33-8B77-A2A5D7B102A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56" creationId="{3E745AB5-EAC8-4D27-9687-F97089809706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57" creationId="{B3F4ABBC-C1DD-4F53-8452-9E4502B2EFFB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59" creationId="{6B33542B-C34E-40DB-9D03-E35695CFBCCC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61" creationId="{EBD134DA-3B5D-498F-8BE9-2B3FD0CE74E1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62" creationId="{FEF40788-0101-490D-9659-7142F3F25976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63" creationId="{6D6F2E60-4296-4351-A48C-D34B93C695DA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64" creationId="{2B1467E1-A79E-4CCA-BBA7-9392563391D2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65" creationId="{012EFDA8-5663-44FC-B774-99D28AA8DEAD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68" creationId="{77B1AFC9-98BF-49D8-8471-DF1589B80C0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70" creationId="{157A3769-E6B3-4B9F-B087-839F1070590A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73" creationId="{6293111A-0B77-4943-A508-DF645BD7101C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74" creationId="{13DA5BDA-B929-4DF4-A957-E81DCDD00BFF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75" creationId="{6E40BC4C-48B8-4128-B17D-DAD5190C9D1C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78" creationId="{88473C11-E1BE-46F1-A59E-0B9E36DB7ED1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79" creationId="{3A11A283-A0F1-42C7-8FBA-DF8DF65C70D8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80" creationId="{43816CE3-35F1-44B8-BD5F-8F9E5D5D335F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93" creationId="{E2683B89-E813-4819-A8EA-A66E22BD7181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94" creationId="{D26B0DAE-B667-41D0-875D-EDF65506ABB3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195" creationId="{710958F5-A60E-4E3D-821C-D02026913C4F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200" creationId="{5F2441C8-3708-4397-8AAA-39701E79F452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202" creationId="{272FF043-4E74-4607-83D9-82C0B462C47D}"/>
          </ac:spMkLst>
        </pc:spChg>
        <pc:spChg chg="mod">
          <ac:chgData name="Yuri" userId="dbd2e233-7265-471d-a6d9-551ddf7f9659" providerId="ADAL" clId="{7B2EED2E-98A3-4A73-B4A4-83EDF2C5DEBF}" dt="2022-02-25T04:41:33.809" v="471" actId="164"/>
          <ac:spMkLst>
            <pc:docMk/>
            <pc:sldMk cId="98783282" sldId="256"/>
            <ac:spMk id="203" creationId="{603D8796-FA90-4FBA-8DB6-9D1871EB2BC6}"/>
          </ac:spMkLst>
        </pc:spChg>
        <pc:grpChg chg="add mod">
          <ac:chgData name="Yuri" userId="dbd2e233-7265-471d-a6d9-551ddf7f9659" providerId="ADAL" clId="{7B2EED2E-98A3-4A73-B4A4-83EDF2C5DEBF}" dt="2022-02-25T04:41:33.809" v="471" actId="164"/>
          <ac:grpSpMkLst>
            <pc:docMk/>
            <pc:sldMk cId="98783282" sldId="256"/>
            <ac:grpSpMk id="2" creationId="{363FD969-E9A2-42E1-BCB4-B777E999AB79}"/>
          </ac:grpSpMkLst>
        </pc:grpChg>
        <pc:grpChg chg="mod">
          <ac:chgData name="Yuri" userId="dbd2e233-7265-471d-a6d9-551ddf7f9659" providerId="ADAL" clId="{7B2EED2E-98A3-4A73-B4A4-83EDF2C5DEBF}" dt="2022-02-25T04:41:33.809" v="471" actId="164"/>
          <ac:grpSpMkLst>
            <pc:docMk/>
            <pc:sldMk cId="98783282" sldId="256"/>
            <ac:grpSpMk id="13" creationId="{ADBF674E-0409-4726-9832-44E3373DB5FD}"/>
          </ac:grpSpMkLst>
        </pc:grpChg>
        <pc:grpChg chg="mod">
          <ac:chgData name="Yuri" userId="dbd2e233-7265-471d-a6d9-551ddf7f9659" providerId="ADAL" clId="{7B2EED2E-98A3-4A73-B4A4-83EDF2C5DEBF}" dt="2022-02-25T04:41:33.809" v="471" actId="164"/>
          <ac:grpSpMkLst>
            <pc:docMk/>
            <pc:sldMk cId="98783282" sldId="256"/>
            <ac:grpSpMk id="17" creationId="{4BF1D915-D34B-4A97-A58D-DBE428F72127}"/>
          </ac:grpSpMkLst>
        </pc:grpChg>
        <pc:grpChg chg="mod">
          <ac:chgData name="Yuri" userId="dbd2e233-7265-471d-a6d9-551ddf7f9659" providerId="ADAL" clId="{7B2EED2E-98A3-4A73-B4A4-83EDF2C5DEBF}" dt="2022-02-25T04:41:33.809" v="471" actId="164"/>
          <ac:grpSpMkLst>
            <pc:docMk/>
            <pc:sldMk cId="98783282" sldId="256"/>
            <ac:grpSpMk id="53" creationId="{C4B7FABC-21ED-44B1-A8F6-86F895B1B2DC}"/>
          </ac:grpSpMkLst>
        </pc:grpChg>
        <pc:grpChg chg="mod">
          <ac:chgData name="Yuri" userId="dbd2e233-7265-471d-a6d9-551ddf7f9659" providerId="ADAL" clId="{7B2EED2E-98A3-4A73-B4A4-83EDF2C5DEBF}" dt="2022-02-25T04:41:33.809" v="471" actId="164"/>
          <ac:grpSpMkLst>
            <pc:docMk/>
            <pc:sldMk cId="98783282" sldId="256"/>
            <ac:grpSpMk id="54" creationId="{C00B2DA4-42A9-4662-BE61-3141A3D6F402}"/>
          </ac:grpSpMkLst>
        </pc:grpChg>
        <pc:grpChg chg="mod">
          <ac:chgData name="Yuri" userId="dbd2e233-7265-471d-a6d9-551ddf7f9659" providerId="ADAL" clId="{7B2EED2E-98A3-4A73-B4A4-83EDF2C5DEBF}" dt="2022-02-25T04:41:33.809" v="471" actId="164"/>
          <ac:grpSpMkLst>
            <pc:docMk/>
            <pc:sldMk cId="98783282" sldId="256"/>
            <ac:grpSpMk id="57" creationId="{9B08D3CC-B408-46D7-B635-6C22DB412921}"/>
          </ac:grpSpMkLst>
        </pc:grpChg>
        <pc:grpChg chg="mod">
          <ac:chgData name="Yuri" userId="dbd2e233-7265-471d-a6d9-551ddf7f9659" providerId="ADAL" clId="{7B2EED2E-98A3-4A73-B4A4-83EDF2C5DEBF}" dt="2022-02-25T04:41:33.809" v="471" actId="164"/>
          <ac:grpSpMkLst>
            <pc:docMk/>
            <pc:sldMk cId="98783282" sldId="256"/>
            <ac:grpSpMk id="60" creationId="{B2586DCE-B19A-44EE-A87B-F3F22DDA6C1A}"/>
          </ac:grpSpMkLst>
        </pc:grpChg>
        <pc:grpChg chg="mod">
          <ac:chgData name="Yuri" userId="dbd2e233-7265-471d-a6d9-551ddf7f9659" providerId="ADAL" clId="{7B2EED2E-98A3-4A73-B4A4-83EDF2C5DEBF}" dt="2022-02-25T04:41:33.809" v="471" actId="164"/>
          <ac:grpSpMkLst>
            <pc:docMk/>
            <pc:sldMk cId="98783282" sldId="256"/>
            <ac:grpSpMk id="72" creationId="{69600F99-06F5-4F0E-A7ED-A0015942ABDC}"/>
          </ac:grpSpMkLst>
        </pc:grpChg>
        <pc:picChg chg="mod">
          <ac:chgData name="Yuri" userId="dbd2e233-7265-471d-a6d9-551ddf7f9659" providerId="ADAL" clId="{7B2EED2E-98A3-4A73-B4A4-83EDF2C5DEBF}" dt="2022-02-25T04:41:33.809" v="471" actId="164"/>
          <ac:picMkLst>
            <pc:docMk/>
            <pc:sldMk cId="98783282" sldId="256"/>
            <ac:picMk id="20" creationId="{12B1303E-DC92-4659-BFCB-975DA898CE84}"/>
          </ac:picMkLst>
        </pc:picChg>
        <pc:picChg chg="mod">
          <ac:chgData name="Yuri" userId="dbd2e233-7265-471d-a6d9-551ddf7f9659" providerId="ADAL" clId="{7B2EED2E-98A3-4A73-B4A4-83EDF2C5DEBF}" dt="2022-02-25T04:41:33.809" v="471" actId="164"/>
          <ac:picMkLst>
            <pc:docMk/>
            <pc:sldMk cId="98783282" sldId="256"/>
            <ac:picMk id="58" creationId="{51D1F79D-1A68-4A8A-9585-B4B5A5AC3885}"/>
          </ac:picMkLst>
        </pc:picChg>
        <pc:picChg chg="mod">
          <ac:chgData name="Yuri" userId="dbd2e233-7265-471d-a6d9-551ddf7f9659" providerId="ADAL" clId="{7B2EED2E-98A3-4A73-B4A4-83EDF2C5DEBF}" dt="2022-02-25T04:41:33.809" v="471" actId="164"/>
          <ac:picMkLst>
            <pc:docMk/>
            <pc:sldMk cId="98783282" sldId="256"/>
            <ac:picMk id="59" creationId="{AB60CEFD-BD91-4235-9CB6-43F1A97ABFA1}"/>
          </ac:picMkLst>
        </pc:picChg>
        <pc:picChg chg="mod">
          <ac:chgData name="Yuri" userId="dbd2e233-7265-471d-a6d9-551ddf7f9659" providerId="ADAL" clId="{7B2EED2E-98A3-4A73-B4A4-83EDF2C5DEBF}" dt="2022-02-25T04:41:33.809" v="471" actId="164"/>
          <ac:picMkLst>
            <pc:docMk/>
            <pc:sldMk cId="98783282" sldId="256"/>
            <ac:picMk id="93" creationId="{1E95ACDE-7AFB-4BD7-BBD4-632D65A62A91}"/>
          </ac:picMkLst>
        </pc:pic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48" creationId="{151C8641-854D-4B58-A98E-429E3F73CBED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70" creationId="{A11B6952-ACE5-42D9-944E-0AFE93F4EBE3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71" creationId="{3947DCB7-1BB0-4BDD-AE87-7BA1EF58CCDD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87" creationId="{E8B12D08-F238-4128-B89E-3E9F069862C1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88" creationId="{F2AD95CB-7BB1-458F-BD22-5E6139F14565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15" creationId="{E817A013-0152-43DE-89F5-4DDE3D40208C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17" creationId="{E21ABC87-7277-4BDE-AAA8-CB221B3CD779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18" creationId="{88ED292F-7469-4C7D-A131-5F6E4DFE531F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19" creationId="{0C1F83E4-D18D-4A3D-AB2C-BA7DBF1FC7C7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20" creationId="{4526579F-2008-4A7B-AD90-A50752CDC90C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43" creationId="{22099272-C9EE-4125-B20E-E1C1FBF3DCC0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44" creationId="{06D23616-481B-4122-9C30-C85B7ECE451B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45" creationId="{6DBF0407-5888-4414-975F-CC671EC8B532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46" creationId="{2D14C01B-AB05-422E-AA8E-452E73FD4E1D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47" creationId="{5A6587CF-E214-4805-BBB5-272F106CB341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58" creationId="{5C1A9CCB-4C04-49A1-AFDE-41BE4A04EA85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69" creationId="{85CE69C9-2132-4B11-B6DA-C7D138ACBE92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82" creationId="{2D544902-5DBE-4010-849C-202635D86D41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83" creationId="{B6E58D16-9B19-46D0-8E11-A347542FEB24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84" creationId="{4F187D43-A213-41F3-B88C-DF2D352436BC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85" creationId="{A8BA3766-53D8-4A54-AF11-D21960A6F273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86" creationId="{B85F7BD9-39B5-451C-9039-E87E75540149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87" creationId="{266CD8FC-396D-46D8-9C62-DD59818FE6C9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89" creationId="{F9DEC54C-2CD8-4206-916D-7B306FCCA6C4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90" creationId="{9BB6A6B7-D45F-4F76-A057-D9766E77AED6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91" creationId="{F878425E-9A08-41F9-A94B-CC4BE03A06EC}"/>
          </ac:cxnSpMkLst>
        </pc:cxnChg>
        <pc:cxnChg chg="mod">
          <ac:chgData name="Yuri" userId="dbd2e233-7265-471d-a6d9-551ddf7f9659" providerId="ADAL" clId="{7B2EED2E-98A3-4A73-B4A4-83EDF2C5DEBF}" dt="2022-02-25T04:41:33.809" v="471" actId="164"/>
          <ac:cxnSpMkLst>
            <pc:docMk/>
            <pc:sldMk cId="98783282" sldId="256"/>
            <ac:cxnSpMk id="192" creationId="{2F9067B3-78C6-4BAB-9FD5-0AAFA2D867F5}"/>
          </ac:cxnSpMkLst>
        </pc:cxnChg>
      </pc:sldChg>
      <pc:sldChg chg="addSp delSp modSp new mod">
        <pc:chgData name="Yuri" userId="dbd2e233-7265-471d-a6d9-551ddf7f9659" providerId="ADAL" clId="{7B2EED2E-98A3-4A73-B4A4-83EDF2C5DEBF}" dt="2022-02-25T04:44:57.104" v="495" actId="164"/>
        <pc:sldMkLst>
          <pc:docMk/>
          <pc:sldMk cId="1576042874" sldId="263"/>
        </pc:sldMkLst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" creationId="{24185005-76C8-48EC-AC2D-7EEC921C970D}"/>
          </ac:spMkLst>
        </pc:spChg>
        <pc:spChg chg="del">
          <ac:chgData name="Yuri" userId="dbd2e233-7265-471d-a6d9-551ddf7f9659" providerId="ADAL" clId="{7B2EED2E-98A3-4A73-B4A4-83EDF2C5DEBF}" dt="2022-02-22T08:08:28.296" v="1" actId="478"/>
          <ac:spMkLst>
            <pc:docMk/>
            <pc:sldMk cId="1576042874" sldId="263"/>
            <ac:spMk id="2" creationId="{80EEA8F8-970C-413B-8124-6A38156AD0AE}"/>
          </ac:spMkLst>
        </pc:spChg>
        <pc:spChg chg="del">
          <ac:chgData name="Yuri" userId="dbd2e233-7265-471d-a6d9-551ddf7f9659" providerId="ADAL" clId="{7B2EED2E-98A3-4A73-B4A4-83EDF2C5DEBF}" dt="2022-02-22T08:08:29.728" v="2" actId="478"/>
          <ac:spMkLst>
            <pc:docMk/>
            <pc:sldMk cId="1576042874" sldId="263"/>
            <ac:spMk id="3" creationId="{0BD727FB-BE55-450C-806E-26C35F53C214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4" creationId="{78F99162-5531-4F08-8E36-6519E3C20CB7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5" creationId="{76EC213F-C5BC-4373-BF4E-8C5060870BB1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6" creationId="{CD8A00F6-CDCE-4970-9AD4-218510B85BB5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7" creationId="{B6804FC8-3351-471B-BE5F-39DD5ABFDDFA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8" creationId="{91778AE8-44ED-44DB-B7E6-9F1F06083F6D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9" creationId="{6966F30D-D774-4FE3-BB7B-4A321EC7E7CF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10" creationId="{FC28FB8D-6D08-4035-A0FB-47126D7A04FD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11" creationId="{1CB59666-D47D-4093-BDCC-799E398E6180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12" creationId="{D8D70137-AD09-44A7-94B4-C8C8BB736A7C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13" creationId="{D68E69D5-9332-4D5B-B0A0-0EA6CE21BBCB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0" creationId="{5F859293-1806-43C3-B9EC-84E99C4E7C80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1" creationId="{ED818A1E-6D0A-45C6-A0DE-7D2372D72744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2" creationId="{D72AB3F0-8BB9-495E-8AC4-31751D0F04C8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3" creationId="{97E1C419-D7D6-4A59-98E4-37AD8915EA6C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4" creationId="{12AFCAB5-17FA-42E8-9C9A-45C2DFA231DE}"/>
          </ac:spMkLst>
        </pc:spChg>
        <pc:spChg chg="add del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5" creationId="{B9B4545E-7207-4559-85C5-BC016E74C5B7}"/>
          </ac:spMkLst>
        </pc:spChg>
        <pc:spChg chg="mod">
          <ac:chgData name="Yuri" userId="dbd2e233-7265-471d-a6d9-551ddf7f9659" providerId="ADAL" clId="{7B2EED2E-98A3-4A73-B4A4-83EDF2C5DEBF}" dt="2022-02-25T04:43:30.362" v="479" actId="1076"/>
          <ac:spMkLst>
            <pc:docMk/>
            <pc:sldMk cId="1576042874" sldId="263"/>
            <ac:spMk id="26" creationId="{653FE9DC-9D6A-4CD2-90E9-C681D848F3C4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7" creationId="{2EECE33D-3A3D-4B7E-9E0D-7C850B1F13B5}"/>
          </ac:spMkLst>
        </pc:spChg>
        <pc:spChg chg="mod">
          <ac:chgData name="Yuri" userId="dbd2e233-7265-471d-a6d9-551ddf7f9659" providerId="ADAL" clId="{7B2EED2E-98A3-4A73-B4A4-83EDF2C5DEBF}" dt="2022-02-22T08:08:32.004" v="3"/>
          <ac:spMkLst>
            <pc:docMk/>
            <pc:sldMk cId="1576042874" sldId="263"/>
            <ac:spMk id="27" creationId="{873D0F44-7CE7-4024-B450-B8F258277959}"/>
          </ac:spMkLst>
        </pc:spChg>
        <pc:spChg chg="mod">
          <ac:chgData name="Yuri" userId="dbd2e233-7265-471d-a6d9-551ddf7f9659" providerId="ADAL" clId="{7B2EED2E-98A3-4A73-B4A4-83EDF2C5DEBF}" dt="2022-02-22T08:08:32.004" v="3"/>
          <ac:spMkLst>
            <pc:docMk/>
            <pc:sldMk cId="1576042874" sldId="263"/>
            <ac:spMk id="28" creationId="{04FD45FD-144D-40FB-A8F4-2FF0C3196A1A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8" creationId="{2F920B87-587C-43B9-B017-968F96E72B71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29" creationId="{588A9F6E-C743-4701-A260-5631F48EE44A}"/>
          </ac:spMkLst>
        </pc:spChg>
        <pc:spChg chg="mod">
          <ac:chgData name="Yuri" userId="dbd2e233-7265-471d-a6d9-551ddf7f9659" providerId="ADAL" clId="{7B2EED2E-98A3-4A73-B4A4-83EDF2C5DEBF}" dt="2022-02-22T08:08:32.004" v="3"/>
          <ac:spMkLst>
            <pc:docMk/>
            <pc:sldMk cId="1576042874" sldId="263"/>
            <ac:spMk id="29" creationId="{BCFFE330-49CB-42DF-B1F4-78CCDDF13DC1}"/>
          </ac:spMkLst>
        </pc:spChg>
        <pc:spChg chg="mod">
          <ac:chgData name="Yuri" userId="dbd2e233-7265-471d-a6d9-551ddf7f9659" providerId="ADAL" clId="{7B2EED2E-98A3-4A73-B4A4-83EDF2C5DEBF}" dt="2022-02-22T08:08:32.004" v="3"/>
          <ac:spMkLst>
            <pc:docMk/>
            <pc:sldMk cId="1576042874" sldId="263"/>
            <ac:spMk id="30" creationId="{7E644B5D-59B8-4D04-BC72-8273B670B8B8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30" creationId="{CC0321CF-1687-451D-B7BD-05942DEC8037}"/>
          </ac:spMkLst>
        </pc:spChg>
        <pc:spChg chg="mod">
          <ac:chgData name="Yuri" userId="dbd2e233-7265-471d-a6d9-551ddf7f9659" providerId="ADAL" clId="{7B2EED2E-98A3-4A73-B4A4-83EDF2C5DEBF}" dt="2022-02-22T08:08:32.004" v="3"/>
          <ac:spMkLst>
            <pc:docMk/>
            <pc:sldMk cId="1576042874" sldId="263"/>
            <ac:spMk id="31" creationId="{F8D5FD9A-4C25-4747-8524-A4C9D94CA12F}"/>
          </ac:spMkLst>
        </pc:spChg>
        <pc:spChg chg="mod">
          <ac:chgData name="Yuri" userId="dbd2e233-7265-471d-a6d9-551ddf7f9659" providerId="ADAL" clId="{7B2EED2E-98A3-4A73-B4A4-83EDF2C5DEBF}" dt="2022-02-22T08:08:32.004" v="3"/>
          <ac:spMkLst>
            <pc:docMk/>
            <pc:sldMk cId="1576042874" sldId="263"/>
            <ac:spMk id="32" creationId="{5F47B8BC-383E-415C-BD14-C3039CD8683A}"/>
          </ac:spMkLst>
        </pc:spChg>
        <pc:spChg chg="add mod">
          <ac:chgData name="Yuri" userId="dbd2e233-7265-471d-a6d9-551ddf7f9659" providerId="ADAL" clId="{7B2EED2E-98A3-4A73-B4A4-83EDF2C5DEBF}" dt="2022-02-22T08:32:35.139" v="464" actId="1076"/>
          <ac:spMkLst>
            <pc:docMk/>
            <pc:sldMk cId="1576042874" sldId="263"/>
            <ac:spMk id="32" creationId="{FF431AE4-331F-4D4E-B5CB-4CDAB0B18829}"/>
          </ac:spMkLst>
        </pc:spChg>
        <pc:spChg chg="mod">
          <ac:chgData name="Yuri" userId="dbd2e233-7265-471d-a6d9-551ddf7f9659" providerId="ADAL" clId="{7B2EED2E-98A3-4A73-B4A4-83EDF2C5DEBF}" dt="2022-02-22T08:08:32.004" v="3"/>
          <ac:spMkLst>
            <pc:docMk/>
            <pc:sldMk cId="1576042874" sldId="263"/>
            <ac:spMk id="33" creationId="{1A52B43A-BFD7-4AA1-A191-01B913B05BC6}"/>
          </ac:spMkLst>
        </pc:spChg>
        <pc:spChg chg="add mod">
          <ac:chgData name="Yuri" userId="dbd2e233-7265-471d-a6d9-551ddf7f9659" providerId="ADAL" clId="{7B2EED2E-98A3-4A73-B4A4-83EDF2C5DEBF}" dt="2022-02-22T08:25:41.964" v="197" actId="14100"/>
          <ac:spMkLst>
            <pc:docMk/>
            <pc:sldMk cId="1576042874" sldId="263"/>
            <ac:spMk id="34" creationId="{D7282C64-EA3D-445E-990B-91CD425495B5}"/>
          </ac:spMkLst>
        </pc:spChg>
        <pc:spChg chg="add mod">
          <ac:chgData name="Yuri" userId="dbd2e233-7265-471d-a6d9-551ddf7f9659" providerId="ADAL" clId="{7B2EED2E-98A3-4A73-B4A4-83EDF2C5DEBF}" dt="2022-02-22T08:32:18.626" v="463" actId="403"/>
          <ac:spMkLst>
            <pc:docMk/>
            <pc:sldMk cId="1576042874" sldId="263"/>
            <ac:spMk id="36" creationId="{E4037DC4-4C9C-4609-BEA6-F725530B4307}"/>
          </ac:spMkLst>
        </pc:spChg>
        <pc:spChg chg="add del mod">
          <ac:chgData name="Yuri" userId="dbd2e233-7265-471d-a6d9-551ddf7f9659" providerId="ADAL" clId="{7B2EED2E-98A3-4A73-B4A4-83EDF2C5DEBF}" dt="2022-02-22T08:29:51.793" v="412" actId="22"/>
          <ac:spMkLst>
            <pc:docMk/>
            <pc:sldMk cId="1576042874" sldId="263"/>
            <ac:spMk id="38" creationId="{2157EDF0-42E0-4D81-B5F4-8DA66F96D7EA}"/>
          </ac:spMkLst>
        </pc:spChg>
        <pc:spChg chg="add mod">
          <ac:chgData name="Yuri" userId="dbd2e233-7265-471d-a6d9-551ddf7f9659" providerId="ADAL" clId="{7B2EED2E-98A3-4A73-B4A4-83EDF2C5DEBF}" dt="2022-02-25T04:44:57.104" v="495" actId="164"/>
          <ac:spMkLst>
            <pc:docMk/>
            <pc:sldMk cId="1576042874" sldId="263"/>
            <ac:spMk id="44" creationId="{59C932C8-FFB6-483C-972B-9883468F7985}"/>
          </ac:spMkLst>
        </pc:spChg>
        <pc:spChg chg="add mod">
          <ac:chgData name="Yuri" userId="dbd2e233-7265-471d-a6d9-551ddf7f9659" providerId="ADAL" clId="{7B2EED2E-98A3-4A73-B4A4-83EDF2C5DEBF}" dt="2022-02-25T04:44:57.104" v="495" actId="164"/>
          <ac:spMkLst>
            <pc:docMk/>
            <pc:sldMk cId="1576042874" sldId="263"/>
            <ac:spMk id="45" creationId="{5CF4468C-8F67-47BB-AE5A-59C6E4AC320A}"/>
          </ac:spMkLst>
        </pc:spChg>
        <pc:spChg chg="add mod">
          <ac:chgData name="Yuri" userId="dbd2e233-7265-471d-a6d9-551ddf7f9659" providerId="ADAL" clId="{7B2EED2E-98A3-4A73-B4A4-83EDF2C5DEBF}" dt="2022-02-25T04:44:57.104" v="495" actId="164"/>
          <ac:spMkLst>
            <pc:docMk/>
            <pc:sldMk cId="1576042874" sldId="263"/>
            <ac:spMk id="46" creationId="{A558E0E5-098D-4F65-863E-BD66949D39DC}"/>
          </ac:spMkLst>
        </pc:spChg>
        <pc:spChg chg="add mod">
          <ac:chgData name="Yuri" userId="dbd2e233-7265-471d-a6d9-551ddf7f9659" providerId="ADAL" clId="{7B2EED2E-98A3-4A73-B4A4-83EDF2C5DEBF}" dt="2022-02-25T04:44:57.104" v="495" actId="164"/>
          <ac:spMkLst>
            <pc:docMk/>
            <pc:sldMk cId="1576042874" sldId="263"/>
            <ac:spMk id="47" creationId="{3CBA4081-CB6D-445F-AF14-6BA3B58CA041}"/>
          </ac:spMkLst>
        </pc:spChg>
        <pc:grpChg chg="add del mod">
          <ac:chgData name="Yuri" userId="dbd2e233-7265-471d-a6d9-551ddf7f9659" providerId="ADAL" clId="{7B2EED2E-98A3-4A73-B4A4-83EDF2C5DEBF}" dt="2022-02-22T08:24:23.893" v="180" actId="478"/>
          <ac:grpSpMkLst>
            <pc:docMk/>
            <pc:sldMk cId="1576042874" sldId="263"/>
            <ac:grpSpMk id="26" creationId="{5B1A74CA-AAB2-4FCD-BA49-2E699774EF8F}"/>
          </ac:grpSpMkLst>
        </pc:grpChg>
        <pc:grpChg chg="add mod">
          <ac:chgData name="Yuri" userId="dbd2e233-7265-471d-a6d9-551ddf7f9659" providerId="ADAL" clId="{7B2EED2E-98A3-4A73-B4A4-83EDF2C5DEBF}" dt="2022-02-25T04:44:57.104" v="495" actId="164"/>
          <ac:grpSpMkLst>
            <pc:docMk/>
            <pc:sldMk cId="1576042874" sldId="263"/>
            <ac:grpSpMk id="48" creationId="{680A8832-E4AB-4589-B324-1A0D4A96528C}"/>
          </ac:grpSpMkLst>
        </pc:grpChg>
        <pc:picChg chg="add del">
          <ac:chgData name="Yuri" userId="dbd2e233-7265-471d-a6d9-551ddf7f9659" providerId="ADAL" clId="{7B2EED2E-98A3-4A73-B4A4-83EDF2C5DEBF}" dt="2022-02-25T04:40:28.088" v="469" actId="478"/>
          <ac:picMkLst>
            <pc:docMk/>
            <pc:sldMk cId="1576042874" sldId="263"/>
            <ac:picMk id="3" creationId="{6035694F-54EE-4AE5-8DAA-6F149A691B88}"/>
          </ac:picMkLst>
        </pc:picChg>
        <pc:picChg chg="add mod modCrop">
          <ac:chgData name="Yuri" userId="dbd2e233-7265-471d-a6d9-551ddf7f9659" providerId="ADAL" clId="{7B2EED2E-98A3-4A73-B4A4-83EDF2C5DEBF}" dt="2022-02-25T04:44:57.104" v="495" actId="164"/>
          <ac:picMkLst>
            <pc:docMk/>
            <pc:sldMk cId="1576042874" sldId="263"/>
            <ac:picMk id="42" creationId="{A290FD81-3973-48D1-9171-32CF11D3B4A7}"/>
          </ac:picMkLst>
        </pc:picChg>
        <pc:picChg chg="mod">
          <ac:chgData name="Yuri" userId="dbd2e233-7265-471d-a6d9-551ddf7f9659" providerId="ADAL" clId="{7B2EED2E-98A3-4A73-B4A4-83EDF2C5DEBF}" dt="2022-02-25T04:39:50.010" v="466" actId="1076"/>
          <ac:picMkLst>
            <pc:docMk/>
            <pc:sldMk cId="1576042874" sldId="263"/>
            <ac:picMk id="43" creationId="{8BC06313-A88B-4194-B36A-2D296104E3CB}"/>
          </ac:picMkLst>
        </pc:picChg>
        <pc:cxnChg chg="add mod">
          <ac:chgData name="Yuri" userId="dbd2e233-7265-471d-a6d9-551ddf7f9659" providerId="ADAL" clId="{7B2EED2E-98A3-4A73-B4A4-83EDF2C5DEBF}" dt="2022-02-22T08:20:50.685" v="69"/>
          <ac:cxnSpMkLst>
            <pc:docMk/>
            <pc:sldMk cId="1576042874" sldId="263"/>
            <ac:cxnSpMk id="35" creationId="{4AFD8E6E-F33A-4E03-93E1-97E7FBFE0CF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63635"/>
            <a:ext cx="5829300" cy="651726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9832230"/>
            <a:ext cx="5143500" cy="451961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34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3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996656"/>
            <a:ext cx="1478756" cy="158641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996656"/>
            <a:ext cx="4350544" cy="1586416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76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05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666956"/>
            <a:ext cx="5915025" cy="778691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12527538"/>
            <a:ext cx="5915025" cy="409495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6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983280"/>
            <a:ext cx="2914650" cy="118775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983280"/>
            <a:ext cx="2914650" cy="118775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36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96660"/>
            <a:ext cx="5915025" cy="36182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4588952"/>
            <a:ext cx="2901255" cy="22489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6837927"/>
            <a:ext cx="2901255" cy="1005756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4588952"/>
            <a:ext cx="2915543" cy="22489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6837927"/>
            <a:ext cx="2915543" cy="1005756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3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19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247987"/>
            <a:ext cx="2211884" cy="436795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695309"/>
            <a:ext cx="3471863" cy="133031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5615940"/>
            <a:ext cx="2211884" cy="104042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5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247987"/>
            <a:ext cx="2211884" cy="436795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695309"/>
            <a:ext cx="3471863" cy="1330319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5615940"/>
            <a:ext cx="2211884" cy="104042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2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996660"/>
            <a:ext cx="5915025" cy="3618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4983280"/>
            <a:ext cx="5915025" cy="1187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7350485"/>
            <a:ext cx="1543050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CD94-774A-4429-9B78-C71447A23762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7350485"/>
            <a:ext cx="2314575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7350485"/>
            <a:ext cx="1543050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D3DD-425E-45F5-86D3-DD4E4E326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97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4037DC4-4C9C-4609-BEA6-F725530B4307}"/>
              </a:ext>
            </a:extLst>
          </p:cNvPr>
          <p:cNvSpPr txBox="1"/>
          <p:nvPr/>
        </p:nvSpPr>
        <p:spPr>
          <a:xfrm>
            <a:off x="433904" y="877795"/>
            <a:ext cx="57256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ea typeface="Noto Sans CJK JP Bold" panose="020B0500000000000000"/>
              </a:rPr>
              <a:t>当テンプレートはユーザーの心理的変化を促す、下記</a:t>
            </a:r>
            <a:r>
              <a:rPr kumimoji="1" lang="en-US" altLang="ja-JP" sz="1200" dirty="0">
                <a:ea typeface="Noto Sans CJK JP Bold" panose="020B0500000000000000"/>
              </a:rPr>
              <a:t>9</a:t>
            </a:r>
            <a:r>
              <a:rPr kumimoji="1" lang="ja-JP" altLang="en-US" sz="1200" dirty="0">
                <a:ea typeface="Noto Sans CJK JP Bold" panose="020B0500000000000000"/>
              </a:rPr>
              <a:t>つの要素で構成されます。</a:t>
            </a:r>
            <a:endParaRPr kumimoji="1" lang="en-US" altLang="ja-JP" sz="1200" dirty="0">
              <a:ea typeface="Noto Sans CJK JP Bold" panose="020B0500000000000000"/>
            </a:endParaRPr>
          </a:p>
          <a:p>
            <a:br>
              <a:rPr kumimoji="1" lang="en-US" altLang="ja-JP" sz="1200" dirty="0">
                <a:ea typeface="Noto Sans CJK JP Bold" panose="020B0500000000000000"/>
              </a:rPr>
            </a:br>
            <a:endParaRPr kumimoji="1" lang="en-US" altLang="ja-JP" sz="1200" dirty="0">
              <a:ea typeface="Noto Sans CJK JP Bold" panose="020B0500000000000000"/>
            </a:endParaRPr>
          </a:p>
          <a:p>
            <a:endParaRPr kumimoji="1" lang="en-US" altLang="ja-JP" sz="1200" dirty="0">
              <a:ea typeface="Noto Sans CJK JP Bold" panose="020B0500000000000000"/>
            </a:endParaRPr>
          </a:p>
          <a:p>
            <a:endParaRPr kumimoji="1" lang="en-US" altLang="ja-JP" sz="1200" dirty="0">
              <a:ea typeface="Noto Sans CJK JP Bold" panose="020B0500000000000000"/>
            </a:endParaRPr>
          </a:p>
          <a:p>
            <a:endParaRPr kumimoji="1" lang="en-US" altLang="ja-JP" sz="1200" dirty="0">
              <a:ea typeface="Noto Sans CJK JP Bold" panose="020B0500000000000000"/>
            </a:endParaRPr>
          </a:p>
          <a:p>
            <a:endParaRPr kumimoji="1" lang="en-US" altLang="ja-JP" sz="1200" dirty="0">
              <a:ea typeface="Noto Sans CJK JP Bold" panose="020B0500000000000000"/>
            </a:endParaRPr>
          </a:p>
          <a:p>
            <a:pPr marL="685800" lvl="1" indent="-228600">
              <a:buFont typeface="+mj-lt"/>
              <a:buAutoNum type="arabicPeriod"/>
            </a:pPr>
            <a:r>
              <a:rPr kumimoji="1" lang="ja-JP" altLang="en-US" sz="1600" b="1" dirty="0">
                <a:ea typeface="Noto Sans CJK JP Bold" panose="020B0500000000000000"/>
              </a:rPr>
              <a:t>ファーストビュー </a:t>
            </a:r>
          </a:p>
          <a:p>
            <a:pPr marL="685800" lvl="1" indent="-228600">
              <a:buFont typeface="+mj-lt"/>
              <a:buAutoNum type="arabicPeriod"/>
            </a:pPr>
            <a:r>
              <a:rPr kumimoji="1" lang="en-US" altLang="ja-JP" sz="1600" b="1" dirty="0">
                <a:ea typeface="Noto Sans CJK JP Bold" panose="020B0500000000000000"/>
              </a:rPr>
              <a:t>CTA</a:t>
            </a:r>
            <a:r>
              <a:rPr kumimoji="1" lang="ja-JP" altLang="en-US" sz="1600" b="1" dirty="0">
                <a:ea typeface="Noto Sans CJK JP Bold" panose="020B0500000000000000"/>
              </a:rPr>
              <a:t>ボタン	 </a:t>
            </a:r>
          </a:p>
          <a:p>
            <a:pPr marL="685800" lvl="1" indent="-228600">
              <a:buFont typeface="+mj-lt"/>
              <a:buAutoNum type="arabicPeriod"/>
            </a:pPr>
            <a:r>
              <a:rPr kumimoji="1" lang="ja-JP" altLang="en-US" sz="1600" b="1" dirty="0">
                <a:ea typeface="Noto Sans CJK JP Bold" panose="020B0500000000000000"/>
              </a:rPr>
              <a:t>イベント概要	 </a:t>
            </a:r>
          </a:p>
          <a:p>
            <a:pPr marL="685800" lvl="1" indent="-228600">
              <a:buFont typeface="+mj-lt"/>
              <a:buAutoNum type="arabicPeriod"/>
            </a:pPr>
            <a:r>
              <a:rPr kumimoji="1" lang="ja-JP" altLang="en-US" sz="1600" b="1" dirty="0">
                <a:ea typeface="Noto Sans CJK JP Bold" panose="020B0500000000000000"/>
              </a:rPr>
              <a:t>共感	 </a:t>
            </a:r>
          </a:p>
          <a:p>
            <a:pPr marL="685800" lvl="1" indent="-228600">
              <a:buFont typeface="+mj-lt"/>
              <a:buAutoNum type="arabicPeriod"/>
            </a:pPr>
            <a:r>
              <a:rPr kumimoji="1" lang="ja-JP" altLang="en-US" sz="1600" b="1" dirty="0">
                <a:ea typeface="Noto Sans CJK JP Bold" panose="020B0500000000000000"/>
              </a:rPr>
              <a:t>講演内容（アジェンダ）	 </a:t>
            </a:r>
          </a:p>
          <a:p>
            <a:pPr marL="685800" lvl="1" indent="-228600">
              <a:buFont typeface="+mj-lt"/>
              <a:buAutoNum type="arabicPeriod"/>
            </a:pPr>
            <a:r>
              <a:rPr kumimoji="1" lang="ja-JP" altLang="en-US" sz="1600" b="1" dirty="0">
                <a:ea typeface="Noto Sans CJK JP Bold" panose="020B0500000000000000"/>
              </a:rPr>
              <a:t>講演者情報	 </a:t>
            </a:r>
          </a:p>
          <a:p>
            <a:pPr marL="685800" lvl="1" indent="-228600">
              <a:buFont typeface="+mj-lt"/>
              <a:buAutoNum type="arabicPeriod"/>
            </a:pPr>
            <a:r>
              <a:rPr kumimoji="1" lang="ja-JP" altLang="en-US" sz="1600" b="1" dirty="0">
                <a:ea typeface="Noto Sans CJK JP Bold" panose="020B0500000000000000"/>
              </a:rPr>
              <a:t>参加までのフロー	 </a:t>
            </a:r>
            <a:endParaRPr kumimoji="1" lang="en-US" altLang="ja-JP" sz="1600" b="1" dirty="0">
              <a:ea typeface="Noto Sans CJK JP Bold" panose="020B0500000000000000"/>
            </a:endParaRPr>
          </a:p>
          <a:p>
            <a:pPr marL="685800" lvl="1" indent="-228600">
              <a:buFont typeface="+mj-lt"/>
              <a:buAutoNum type="arabicPeriod"/>
            </a:pPr>
            <a:r>
              <a:rPr kumimoji="1" lang="ja-JP" altLang="en-US" sz="1600" b="1" dirty="0">
                <a:ea typeface="Noto Sans CJK JP Bold" panose="020B0500000000000000"/>
              </a:rPr>
              <a:t>クロージング	 </a:t>
            </a:r>
          </a:p>
          <a:p>
            <a:pPr marL="685800" lvl="1" indent="-228600">
              <a:buFont typeface="+mj-lt"/>
              <a:buAutoNum type="arabicPeriod"/>
            </a:pPr>
            <a:r>
              <a:rPr kumimoji="1" lang="ja-JP" altLang="en-US" sz="1600" b="1" dirty="0">
                <a:ea typeface="Noto Sans CJK JP Bold" panose="020B0500000000000000"/>
              </a:rPr>
              <a:t>開催概要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886DC0C-8730-4719-B45A-0582E622FB4B}"/>
              </a:ext>
            </a:extLst>
          </p:cNvPr>
          <p:cNvSpPr/>
          <p:nvPr/>
        </p:nvSpPr>
        <p:spPr>
          <a:xfrm>
            <a:off x="450717" y="1589865"/>
            <a:ext cx="3052888" cy="3934723"/>
          </a:xfrm>
          <a:prstGeom prst="rect">
            <a:avLst/>
          </a:prstGeom>
          <a:noFill/>
          <a:ln w="19050">
            <a:solidFill>
              <a:srgbClr val="FF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2AFCAB5-17FA-42E8-9C9A-45C2DFA231DE}"/>
              </a:ext>
            </a:extLst>
          </p:cNvPr>
          <p:cNvSpPr txBox="1"/>
          <p:nvPr/>
        </p:nvSpPr>
        <p:spPr>
          <a:xfrm>
            <a:off x="4074748" y="1435977"/>
            <a:ext cx="218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&lt; LP</a:t>
            </a:r>
            <a:r>
              <a:rPr kumimoji="1" lang="ja-JP" altLang="en-US" sz="1400" dirty="0"/>
              <a:t>訪問者の思考 </a:t>
            </a:r>
            <a:r>
              <a:rPr kumimoji="1" lang="en-US" altLang="ja-JP" sz="1400" dirty="0"/>
              <a:t>&gt;</a:t>
            </a:r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9B4545E-7207-4559-85C5-BC016E74C5B7}"/>
              </a:ext>
            </a:extLst>
          </p:cNvPr>
          <p:cNvSpPr txBox="1"/>
          <p:nvPr/>
        </p:nvSpPr>
        <p:spPr>
          <a:xfrm>
            <a:off x="-178758" y="6632458"/>
            <a:ext cx="410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 </a:t>
            </a:r>
            <a:r>
              <a:rPr kumimoji="1" lang="ja-JP" altLang="en-US" sz="1400" dirty="0">
                <a:latin typeface="Noto sans" panose="020B0502040504020204" pitchFamily="34" charset="0"/>
                <a:cs typeface="Noto sans" panose="020B0502040504020204" pitchFamily="34" charset="0"/>
              </a:rPr>
              <a:t>当テンプレートの</a:t>
            </a:r>
            <a:r>
              <a:rPr kumimoji="1" lang="en-US" altLang="ja-JP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LP</a:t>
            </a:r>
            <a:r>
              <a:rPr kumimoji="1" lang="ja-JP" altLang="en-US" sz="1400" dirty="0">
                <a:latin typeface="Noto sans" panose="020B0502040504020204" pitchFamily="34" charset="0"/>
                <a:cs typeface="Noto sans" panose="020B0502040504020204" pitchFamily="34" charset="0"/>
              </a:rPr>
              <a:t>構成要素 </a:t>
            </a:r>
            <a:r>
              <a:rPr kumimoji="1" lang="en-US" altLang="ja-JP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  <a:endParaRPr kumimoji="1" lang="ja-JP" altLang="en-US" sz="1400" dirty="0"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7282C64-EA3D-445E-990B-91CD425495B5}"/>
              </a:ext>
            </a:extLst>
          </p:cNvPr>
          <p:cNvSpPr txBox="1"/>
          <p:nvPr/>
        </p:nvSpPr>
        <p:spPr>
          <a:xfrm>
            <a:off x="256032" y="192024"/>
            <a:ext cx="462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当テンプレート構成要素について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AFD8E6E-F33A-4E03-93E1-97E7FBFE0CF7}"/>
              </a:ext>
            </a:extLst>
          </p:cNvPr>
          <p:cNvCxnSpPr/>
          <p:nvPr/>
        </p:nvCxnSpPr>
        <p:spPr>
          <a:xfrm>
            <a:off x="0" y="663787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8B69244-E339-462F-8D94-159D736A4CAB}"/>
              </a:ext>
            </a:extLst>
          </p:cNvPr>
          <p:cNvSpPr txBox="1"/>
          <p:nvPr/>
        </p:nvSpPr>
        <p:spPr>
          <a:xfrm>
            <a:off x="2927303" y="6612622"/>
            <a:ext cx="410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&lt; </a:t>
            </a:r>
            <a:r>
              <a:rPr kumimoji="1" lang="ja-JP" altLang="en-US" sz="1400" dirty="0">
                <a:latin typeface="Noto sans" panose="020B0502040504020204" pitchFamily="34" charset="0"/>
                <a:cs typeface="Noto sans" panose="020B0502040504020204" pitchFamily="34" charset="0"/>
              </a:rPr>
              <a:t>テンプレート </a:t>
            </a:r>
            <a:r>
              <a:rPr kumimoji="1" lang="en-US" altLang="ja-JP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&gt;</a:t>
            </a:r>
            <a:endParaRPr kumimoji="1" lang="ja-JP" altLang="en-US" sz="1400" dirty="0"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C4CF3E9-EF53-4C8D-B024-A1BDD690CBB0}"/>
              </a:ext>
            </a:extLst>
          </p:cNvPr>
          <p:cNvGrpSpPr/>
          <p:nvPr/>
        </p:nvGrpSpPr>
        <p:grpSpPr>
          <a:xfrm>
            <a:off x="4073145" y="1865937"/>
            <a:ext cx="2192555" cy="3325853"/>
            <a:chOff x="4073145" y="1743755"/>
            <a:chExt cx="2192555" cy="332585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4185005-76C8-48EC-AC2D-7EEC921C970D}"/>
                </a:ext>
              </a:extLst>
            </p:cNvPr>
            <p:cNvSpPr txBox="1"/>
            <p:nvPr/>
          </p:nvSpPr>
          <p:spPr>
            <a:xfrm>
              <a:off x="4073145" y="1743755"/>
              <a:ext cx="2189351" cy="476726"/>
            </a:xfrm>
            <a:prstGeom prst="roundRect">
              <a:avLst/>
            </a:prstGeom>
            <a:solidFill>
              <a:srgbClr val="FF9A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あーこれこれ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（再認識）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EECE33D-3A3D-4B7E-9E0D-7C850B1F13B5}"/>
                </a:ext>
              </a:extLst>
            </p:cNvPr>
            <p:cNvSpPr txBox="1"/>
            <p:nvPr/>
          </p:nvSpPr>
          <p:spPr>
            <a:xfrm>
              <a:off x="4073145" y="2803901"/>
              <a:ext cx="2181051" cy="664012"/>
            </a:xfrm>
            <a:prstGeom prst="roundRect">
              <a:avLst/>
            </a:prstGeom>
            <a:solidFill>
              <a:srgbClr val="1CADE4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よさそうだな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参加してみたいな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（しっかり説明する）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F920B87-587C-43B9-B017-968F96E72B71}"/>
                </a:ext>
              </a:extLst>
            </p:cNvPr>
            <p:cNvSpPr txBox="1"/>
            <p:nvPr/>
          </p:nvSpPr>
          <p:spPr>
            <a:xfrm>
              <a:off x="4073145" y="3514942"/>
              <a:ext cx="2177868" cy="476726"/>
            </a:xfrm>
            <a:prstGeom prst="roundRect">
              <a:avLst/>
            </a:prstGeom>
            <a:solidFill>
              <a:srgbClr val="318B7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どうやって参加するの？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（行動を促す）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588A9F6E-C743-4701-A260-5631F48EE44A}"/>
                </a:ext>
              </a:extLst>
            </p:cNvPr>
            <p:cNvSpPr txBox="1"/>
            <p:nvPr/>
          </p:nvSpPr>
          <p:spPr>
            <a:xfrm>
              <a:off x="4073146" y="4592882"/>
              <a:ext cx="2181052" cy="476726"/>
            </a:xfrm>
            <a:prstGeom prst="roundRect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よくわかった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安心して登録するぞ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C0321CF-1687-451D-B7BD-05942DEC8037}"/>
                </a:ext>
              </a:extLst>
            </p:cNvPr>
            <p:cNvSpPr txBox="1"/>
            <p:nvPr/>
          </p:nvSpPr>
          <p:spPr>
            <a:xfrm>
              <a:off x="4073146" y="2274763"/>
              <a:ext cx="2192554" cy="459700"/>
            </a:xfrm>
            <a:prstGeom prst="roundRect">
              <a:avLst/>
            </a:prstGeom>
            <a:solidFill>
              <a:srgbClr val="FF5388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solidFill>
                    <a:schemeClr val="bg1"/>
                  </a:solidFill>
                </a:rPr>
                <a:t>そうそうこれを知りたいんだよ</a:t>
              </a:r>
              <a:endParaRPr kumimoji="1" lang="en-US" altLang="ja-JP" sz="105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50" b="1" dirty="0">
                  <a:solidFill>
                    <a:schemeClr val="bg1"/>
                  </a:solidFill>
                </a:rPr>
                <a:t>（自分事化・問題提起）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F431AE4-331F-4D4E-B5CB-4CDAB0B18829}"/>
                </a:ext>
              </a:extLst>
            </p:cNvPr>
            <p:cNvSpPr txBox="1"/>
            <p:nvPr/>
          </p:nvSpPr>
          <p:spPr>
            <a:xfrm>
              <a:off x="4073145" y="4061106"/>
              <a:ext cx="2177867" cy="476726"/>
            </a:xfrm>
            <a:prstGeom prst="roundRect">
              <a:avLst/>
            </a:prstGeom>
            <a:solidFill>
              <a:srgbClr val="318B7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参加登録する価値はあるの？（限定感で最後の一押し）</a:t>
              </a: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CC4EC2B-D439-41E7-9191-BD7637737517}"/>
              </a:ext>
            </a:extLst>
          </p:cNvPr>
          <p:cNvSpPr txBox="1"/>
          <p:nvPr/>
        </p:nvSpPr>
        <p:spPr>
          <a:xfrm>
            <a:off x="851730" y="1435978"/>
            <a:ext cx="2189349" cy="307777"/>
          </a:xfrm>
          <a:prstGeom prst="rect">
            <a:avLst/>
          </a:prstGeom>
          <a:solidFill>
            <a:srgbClr val="FF9A00"/>
          </a:solidFill>
          <a:ln w="12700">
            <a:solidFill>
              <a:srgbClr val="FF9A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9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つの必須要素</a:t>
            </a:r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E087CE2A-19BA-4F65-A9D4-5DB75D440B41}"/>
              </a:ext>
            </a:extLst>
          </p:cNvPr>
          <p:cNvSpPr/>
          <p:nvPr/>
        </p:nvSpPr>
        <p:spPr>
          <a:xfrm rot="10800000">
            <a:off x="3569384" y="6166426"/>
            <a:ext cx="222034" cy="191409"/>
          </a:xfrm>
          <a:prstGeom prst="triangl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B57E98F-026F-4279-B5C8-189AFBF16102}"/>
              </a:ext>
            </a:extLst>
          </p:cNvPr>
          <p:cNvSpPr txBox="1"/>
          <p:nvPr/>
        </p:nvSpPr>
        <p:spPr>
          <a:xfrm>
            <a:off x="566166" y="5850142"/>
            <a:ext cx="5725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ea typeface="Noto Sans CJK JP Bold" panose="020B0500000000000000"/>
              </a:rPr>
              <a:t>上記の必須要素で構成したワイヤーフレームをテンプレート化しました</a:t>
            </a:r>
            <a:endParaRPr kumimoji="1" lang="ja-JP" altLang="en-US" sz="1600" b="1" dirty="0">
              <a:ea typeface="Noto Sans CJK JP Bold" panose="020B050000000000000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BC06313-A88B-4194-B36A-2D296104E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7" y="7175186"/>
            <a:ext cx="3296237" cy="10946976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680A8832-E4AB-4589-B324-1A0D4A96528C}"/>
              </a:ext>
            </a:extLst>
          </p:cNvPr>
          <p:cNvGrpSpPr/>
          <p:nvPr/>
        </p:nvGrpSpPr>
        <p:grpSpPr>
          <a:xfrm>
            <a:off x="3775231" y="7235011"/>
            <a:ext cx="2768648" cy="11136392"/>
            <a:chOff x="3775231" y="7235011"/>
            <a:chExt cx="2768648" cy="11136392"/>
          </a:xfrm>
        </p:grpSpPr>
        <p:pic>
          <p:nvPicPr>
            <p:cNvPr id="42" name="図 41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A290FD81-3973-48D1-9171-32CF11D3B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96"/>
            <a:stretch/>
          </p:blipFill>
          <p:spPr>
            <a:xfrm>
              <a:off x="3780276" y="7235011"/>
              <a:ext cx="2763603" cy="11136392"/>
            </a:xfrm>
            <a:prstGeom prst="rect">
              <a:avLst/>
            </a:prstGeom>
            <a:ln>
              <a:solidFill>
                <a:srgbClr val="2F2E41"/>
              </a:solidFill>
            </a:ln>
          </p:spPr>
        </p:pic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59C932C8-FFB6-483C-972B-9883468F7985}"/>
                </a:ext>
              </a:extLst>
            </p:cNvPr>
            <p:cNvSpPr/>
            <p:nvPr/>
          </p:nvSpPr>
          <p:spPr>
            <a:xfrm>
              <a:off x="3791418" y="8453120"/>
              <a:ext cx="1261489" cy="37896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F4468C-8F67-47BB-AE5A-59C6E4AC320A}"/>
                </a:ext>
              </a:extLst>
            </p:cNvPr>
            <p:cNvSpPr/>
            <p:nvPr/>
          </p:nvSpPr>
          <p:spPr>
            <a:xfrm>
              <a:off x="3791418" y="8838861"/>
              <a:ext cx="1403729" cy="108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A558E0E5-098D-4F65-863E-BD66949D39DC}"/>
                </a:ext>
              </a:extLst>
            </p:cNvPr>
            <p:cNvSpPr txBox="1"/>
            <p:nvPr/>
          </p:nvSpPr>
          <p:spPr>
            <a:xfrm>
              <a:off x="3775231" y="8453120"/>
              <a:ext cx="112188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700" dirty="0"/>
                <a:t>20XX.</a:t>
              </a:r>
              <a:r>
                <a:rPr kumimoji="1" lang="ja-JP" altLang="en-US" sz="700" dirty="0"/>
                <a:t>  </a:t>
              </a:r>
              <a:r>
                <a:rPr kumimoji="1" lang="en-US" altLang="ja-JP" sz="1600" dirty="0"/>
                <a:t>XX.XX </a:t>
              </a:r>
              <a:r>
                <a:rPr kumimoji="1" lang="en-US" altLang="ja-JP" sz="800" dirty="0"/>
                <a:t>Tue</a:t>
              </a:r>
              <a:endParaRPr kumimoji="1" lang="ja-JP" altLang="en-US" sz="501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3CBA4081-CB6D-445F-AF14-6BA3B58CA041}"/>
                </a:ext>
              </a:extLst>
            </p:cNvPr>
            <p:cNvSpPr txBox="1"/>
            <p:nvPr/>
          </p:nvSpPr>
          <p:spPr>
            <a:xfrm>
              <a:off x="4725459" y="8463370"/>
              <a:ext cx="4278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700"/>
                <a:t>XX:XX-</a:t>
              </a:r>
            </a:p>
            <a:p>
              <a:r>
                <a:rPr kumimoji="1" lang="en-US" altLang="ja-JP" sz="700"/>
                <a:t>XX:XX</a:t>
              </a:r>
              <a:endParaRPr lang="ja-JP" altLang="en-US" sz="700"/>
            </a:p>
          </p:txBody>
        </p:sp>
      </p:grpSp>
    </p:spTree>
    <p:extLst>
      <p:ext uri="{BB962C8B-B14F-4D97-AF65-F5344CB8AC3E}">
        <p14:creationId xmlns:p14="http://schemas.microsoft.com/office/powerpoint/2010/main" val="157604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7282C64-EA3D-445E-990B-91CD425495B5}"/>
              </a:ext>
            </a:extLst>
          </p:cNvPr>
          <p:cNvSpPr txBox="1"/>
          <p:nvPr/>
        </p:nvSpPr>
        <p:spPr>
          <a:xfrm>
            <a:off x="256032" y="192024"/>
            <a:ext cx="462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掲載テンプレートの特徴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AFD8E6E-F33A-4E03-93E1-97E7FBFE0CF7}"/>
              </a:ext>
            </a:extLst>
          </p:cNvPr>
          <p:cNvCxnSpPr/>
          <p:nvPr/>
        </p:nvCxnSpPr>
        <p:spPr>
          <a:xfrm>
            <a:off x="0" y="663787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4037DC4-4C9C-4609-BEA6-F725530B4307}"/>
              </a:ext>
            </a:extLst>
          </p:cNvPr>
          <p:cNvSpPr txBox="1"/>
          <p:nvPr/>
        </p:nvSpPr>
        <p:spPr>
          <a:xfrm>
            <a:off x="256032" y="877795"/>
            <a:ext cx="5725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ea typeface="Noto Sans CJK JP Bold" panose="020B0500000000000000"/>
              </a:rPr>
              <a:t>登録項目数、訴求情報量に応じた</a:t>
            </a:r>
            <a:r>
              <a:rPr kumimoji="1" lang="en-US" altLang="ja-JP" sz="1200" dirty="0">
                <a:ea typeface="Noto Sans CJK JP Bold" panose="020B0500000000000000"/>
              </a:rPr>
              <a:t>4</a:t>
            </a:r>
            <a:r>
              <a:rPr kumimoji="1" lang="ja-JP" altLang="en-US" sz="1200" dirty="0">
                <a:ea typeface="Noto Sans CJK JP Bold" panose="020B0500000000000000"/>
              </a:rPr>
              <a:t>つのテンプレートをご用意しました。</a:t>
            </a:r>
            <a:endParaRPr kumimoji="1" lang="en-US" altLang="ja-JP" sz="1200" dirty="0">
              <a:ea typeface="Noto Sans CJK JP Bold" panose="020B0500000000000000"/>
            </a:endParaRPr>
          </a:p>
        </p:txBody>
      </p:sp>
      <p:graphicFrame>
        <p:nvGraphicFramePr>
          <p:cNvPr id="30" name="表 27">
            <a:extLst>
              <a:ext uri="{FF2B5EF4-FFF2-40B4-BE49-F238E27FC236}">
                <a16:creationId xmlns:a16="http://schemas.microsoft.com/office/drawing/2014/main" id="{C41FF50C-111A-422F-A7C9-4F26798A8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67031"/>
              </p:ext>
            </p:extLst>
          </p:nvPr>
        </p:nvGraphicFramePr>
        <p:xfrm>
          <a:off x="287041" y="1547208"/>
          <a:ext cx="6283917" cy="84180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9631">
                  <a:extLst>
                    <a:ext uri="{9D8B030D-6E8A-4147-A177-3AD203B41FA5}">
                      <a16:colId xmlns:a16="http://schemas.microsoft.com/office/drawing/2014/main" val="4204113640"/>
                    </a:ext>
                  </a:extLst>
                </a:gridCol>
                <a:gridCol w="1358202">
                  <a:extLst>
                    <a:ext uri="{9D8B030D-6E8A-4147-A177-3AD203B41FA5}">
                      <a16:colId xmlns:a16="http://schemas.microsoft.com/office/drawing/2014/main" val="329162466"/>
                    </a:ext>
                  </a:extLst>
                </a:gridCol>
                <a:gridCol w="2153042">
                  <a:extLst>
                    <a:ext uri="{9D8B030D-6E8A-4147-A177-3AD203B41FA5}">
                      <a16:colId xmlns:a16="http://schemas.microsoft.com/office/drawing/2014/main" val="3264897432"/>
                    </a:ext>
                  </a:extLst>
                </a:gridCol>
                <a:gridCol w="2153042">
                  <a:extLst>
                    <a:ext uri="{9D8B030D-6E8A-4147-A177-3AD203B41FA5}">
                      <a16:colId xmlns:a16="http://schemas.microsoft.com/office/drawing/2014/main" val="3573626388"/>
                    </a:ext>
                  </a:extLst>
                </a:gridCol>
              </a:tblGrid>
              <a:tr h="3255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ページ</a:t>
                      </a:r>
                      <a:endParaRPr kumimoji="1" lang="ja-JP" altLang="en-US" sz="1100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テンプレート名</a:t>
                      </a:r>
                      <a:endParaRPr kumimoji="1" lang="ja-JP" altLang="en-US" sz="1100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特徴</a:t>
                      </a:r>
                      <a:endParaRPr kumimoji="1" lang="ja-JP" altLang="en-US" sz="1100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おすすめのシーン</a:t>
                      </a:r>
                      <a:endParaRPr kumimoji="1" lang="ja-JP" altLang="en-US" sz="1100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28802"/>
                  </a:ext>
                </a:extLst>
              </a:tr>
              <a:tr h="232305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/>
                        <a:t>P.3</a:t>
                      </a:r>
                      <a:endParaRPr kumimoji="1" lang="ja-JP" altLang="en-US" sz="1600" b="1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登録フォーム追従型</a:t>
                      </a:r>
                      <a:endParaRPr kumimoji="1" lang="ja-JP" alt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左に簡易的なフォームを設置した場合のテンプレートです。</a:t>
                      </a:r>
                      <a:endParaRPr kumimoji="1" lang="en-US" altLang="ja-JP" sz="1200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b="1" dirty="0"/>
                        <a:t>メリット</a:t>
                      </a:r>
                      <a:endParaRPr kumimoji="1" lang="en-US" altLang="ja-JP" b="1" dirty="0"/>
                    </a:p>
                    <a:p>
                      <a:r>
                        <a:rPr kumimoji="1" lang="ja-JP" altLang="en-US" sz="1200" dirty="0"/>
                        <a:t>・ユーザーは参加を決めた際、すぐに登録工程に進むことができる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・登録フローの簡易性がわかりやすい</a:t>
                      </a:r>
                      <a:endParaRPr kumimoji="1" lang="en-US" altLang="ja-JP" sz="1200" dirty="0"/>
                    </a:p>
                    <a:p>
                      <a:endParaRPr kumimoji="1" lang="en-US" altLang="ja-JP" b="1" dirty="0"/>
                    </a:p>
                    <a:p>
                      <a:r>
                        <a:rPr kumimoji="1" lang="ja-JP" altLang="en-US" b="1" dirty="0"/>
                        <a:t>デメリット</a:t>
                      </a:r>
                      <a:endParaRPr kumimoji="1" lang="en-US" altLang="ja-JP" b="1" dirty="0"/>
                    </a:p>
                    <a:p>
                      <a:r>
                        <a:rPr kumimoji="1" lang="ja-JP" altLang="en-US" sz="1200" dirty="0"/>
                        <a:t>・登録項目が多いと使えない</a:t>
                      </a:r>
                      <a:endParaRPr kumimoji="1" lang="en-US" altLang="ja-JP" sz="12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事前アンケートなどは行わず</a:t>
                      </a:r>
                      <a:r>
                        <a:rPr kumimoji="1" lang="ja-JP" altLang="en-US" sz="1200" b="1" dirty="0"/>
                        <a:t>登録項目が少ない場合</a:t>
                      </a:r>
                      <a:r>
                        <a:rPr kumimoji="1" lang="ja-JP" altLang="en-US" sz="1200" dirty="0"/>
                        <a:t>は、おすすめのフォームです。</a:t>
                      </a:r>
                    </a:p>
                    <a:p>
                      <a:endParaRPr kumimoji="1" lang="ja-JP" altLang="en-US" sz="1200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67814"/>
                  </a:ext>
                </a:extLst>
              </a:tr>
              <a:tr h="27678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/>
                        <a:t>P.4</a:t>
                      </a:r>
                      <a:endParaRPr kumimoji="1" lang="ja-JP" altLang="en-US" sz="1600" b="1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登録フォーム最下層設置型</a:t>
                      </a:r>
                      <a:endParaRPr kumimoji="1" lang="ja-JP" alt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サイト最下層にフォームを設置した場合のテンプレートです。</a:t>
                      </a:r>
                      <a:endParaRPr kumimoji="1" lang="en-US" altLang="ja-JP" sz="1200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b="1" dirty="0"/>
                        <a:t>メリット</a:t>
                      </a:r>
                      <a:endParaRPr kumimoji="1" lang="en-US" altLang="ja-JP" b="1" dirty="0"/>
                    </a:p>
                    <a:p>
                      <a:r>
                        <a:rPr kumimoji="1" lang="ja-JP" altLang="en-US" sz="1200" dirty="0"/>
                        <a:t>・ユーザーがサイト内のどこで登録を決意したのか、クリックログで集計をとることができる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・設置可能な登録項目数が多い</a:t>
                      </a:r>
                      <a:endParaRPr kumimoji="1" lang="en-US" altLang="ja-JP" sz="1200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b="1" dirty="0"/>
                        <a:t>デメリット</a:t>
                      </a:r>
                      <a:endParaRPr kumimoji="1" lang="en-US" altLang="ja-JP" b="1" dirty="0"/>
                    </a:p>
                    <a:p>
                      <a:r>
                        <a:rPr kumimoji="1" lang="ja-JP" altLang="en-US" sz="1200" dirty="0"/>
                        <a:t>・登録フォームに到達する前に離脱してしまうことも想定される</a:t>
                      </a:r>
                      <a:endParaRPr kumimoji="1" lang="ja-JP" altLang="en-US" sz="1200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登録項目が多い場合</a:t>
                      </a:r>
                      <a:r>
                        <a:rPr kumimoji="1" lang="ja-JP" altLang="en-US" sz="1200" dirty="0"/>
                        <a:t>は、おすすめのフォームです。</a:t>
                      </a:r>
                      <a:endParaRPr kumimoji="1" lang="en-US" altLang="ja-JP" sz="1200" dirty="0"/>
                    </a:p>
                    <a:p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ユーザーがどこでコンバージョンをしたのかがわかりやすく、</a:t>
                      </a:r>
                      <a:r>
                        <a:rPr kumimoji="1" lang="en-US" altLang="ja-JP" sz="1200" dirty="0"/>
                        <a:t>PDCA</a:t>
                      </a:r>
                      <a:r>
                        <a:rPr kumimoji="1" lang="ja-JP" altLang="en-US" sz="1200" dirty="0"/>
                        <a:t>も回しやすいです。</a:t>
                      </a:r>
                      <a:endParaRPr kumimoji="1" lang="ja-JP" altLang="en-US" sz="1200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76447"/>
                  </a:ext>
                </a:extLst>
              </a:tr>
              <a:tr h="54369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/>
                        <a:t>P.5</a:t>
                      </a:r>
                      <a:endParaRPr kumimoji="1" lang="ja-JP" altLang="en-US" sz="1600" b="1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登録フォーム追従型</a:t>
                      </a:r>
                      <a:endParaRPr kumimoji="1" lang="en-US" altLang="ja-JP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solidFill>
                            <a:srgbClr val="C00000"/>
                          </a:solidFill>
                        </a:rPr>
                        <a:t>+</a:t>
                      </a:r>
                      <a:r>
                        <a:rPr kumimoji="1" lang="ja-JP" altLang="en-US" b="1" dirty="0">
                          <a:solidFill>
                            <a:srgbClr val="C00000"/>
                          </a:solidFill>
                        </a:rPr>
                        <a:t>キャンペーン施策</a:t>
                      </a:r>
                    </a:p>
                    <a:p>
                      <a:pPr algn="l"/>
                      <a:endParaRPr kumimoji="1" lang="ja-JP" alt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ー</a:t>
                      </a:r>
                      <a:endParaRPr kumimoji="1" lang="en-US" altLang="ja-JP" dirty="0"/>
                    </a:p>
                    <a:p>
                      <a:pPr algn="ctr"/>
                      <a:endParaRPr kumimoji="1" lang="ja-JP" altLang="en-US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登録フォーム追従型を使用するかつ、イベントや配布資料などの訴求情報がある場合におすすめです。</a:t>
                      </a:r>
                      <a:endParaRPr kumimoji="1" lang="ja-JP" altLang="en-US" sz="1200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3082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/>
                        <a:t>P.6</a:t>
                      </a:r>
                      <a:endParaRPr kumimoji="1" lang="ja-JP" altLang="en-US" sz="1600" b="1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登録フォーム最下層設置</a:t>
                      </a:r>
                      <a:endParaRPr kumimoji="1" lang="en-US" altLang="ja-JP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solidFill>
                            <a:srgbClr val="C00000"/>
                          </a:solidFill>
                        </a:rPr>
                        <a:t>+</a:t>
                      </a:r>
                      <a:r>
                        <a:rPr kumimoji="1" lang="ja-JP" altLang="en-US" b="1" dirty="0">
                          <a:solidFill>
                            <a:srgbClr val="C00000"/>
                          </a:solidFill>
                        </a:rPr>
                        <a:t>キャンペーン施策</a:t>
                      </a:r>
                      <a:endParaRPr kumimoji="1" lang="ja-JP" altLang="en-US" dirty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kumimoji="1" lang="ja-JP" alt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ー</a:t>
                      </a:r>
                      <a:endParaRPr kumimoji="1" lang="en-US" altLang="ja-JP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登録フォーム最下層設置型を使用するかつ、イベントや配布資料などの訴求情報がある場合におすすめです。</a:t>
                      </a:r>
                    </a:p>
                    <a:p>
                      <a:endParaRPr kumimoji="1" lang="ja-JP" altLang="en-US" sz="1200" dirty="0">
                        <a:latin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3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74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2169C5E0-0787-4B33-8B77-A2A5D7B102A8}"/>
              </a:ext>
            </a:extLst>
          </p:cNvPr>
          <p:cNvSpPr/>
          <p:nvPr/>
        </p:nvSpPr>
        <p:spPr>
          <a:xfrm>
            <a:off x="1741869" y="4694180"/>
            <a:ext cx="2847958" cy="28186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077F9F87-0D1F-49A5-90D4-6A0F5B699A3F}"/>
              </a:ext>
            </a:extLst>
          </p:cNvPr>
          <p:cNvSpPr/>
          <p:nvPr/>
        </p:nvSpPr>
        <p:spPr>
          <a:xfrm>
            <a:off x="1740237" y="10110789"/>
            <a:ext cx="2849592" cy="20301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5D90A79A-3488-4D8C-A7F1-DF674E66A096}"/>
              </a:ext>
            </a:extLst>
          </p:cNvPr>
          <p:cNvSpPr/>
          <p:nvPr/>
        </p:nvSpPr>
        <p:spPr>
          <a:xfrm>
            <a:off x="1740234" y="8982808"/>
            <a:ext cx="2816544" cy="114455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F4354CC-3CBB-40DA-9F72-B2A8A42A8060}"/>
              </a:ext>
            </a:extLst>
          </p:cNvPr>
          <p:cNvSpPr/>
          <p:nvPr/>
        </p:nvSpPr>
        <p:spPr>
          <a:xfrm>
            <a:off x="1742822" y="1358708"/>
            <a:ext cx="2750243" cy="14324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8B7AE442-0D25-4F96-A4DD-2521595BA788}"/>
              </a:ext>
            </a:extLst>
          </p:cNvPr>
          <p:cNvSpPr/>
          <p:nvPr/>
        </p:nvSpPr>
        <p:spPr>
          <a:xfrm>
            <a:off x="2095872" y="9252809"/>
            <a:ext cx="2105269" cy="610271"/>
          </a:xfrm>
          <a:prstGeom prst="roundRect">
            <a:avLst>
              <a:gd name="adj" fmla="val 43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E28CA7A-BD6D-41A5-BF45-9DE1291307E1}"/>
              </a:ext>
            </a:extLst>
          </p:cNvPr>
          <p:cNvSpPr/>
          <p:nvPr/>
        </p:nvSpPr>
        <p:spPr>
          <a:xfrm>
            <a:off x="1740239" y="1186662"/>
            <a:ext cx="3380503" cy="11122060"/>
          </a:xfrm>
          <a:prstGeom prst="rect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119E1A-12FA-47C6-BB1F-B1BF1EF52146}"/>
              </a:ext>
            </a:extLst>
          </p:cNvPr>
          <p:cNvSpPr/>
          <p:nvPr/>
        </p:nvSpPr>
        <p:spPr>
          <a:xfrm>
            <a:off x="1740235" y="1186668"/>
            <a:ext cx="3380502" cy="1749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400" b="1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FE0C61-DDA7-4321-AF09-C892B61859A2}"/>
              </a:ext>
            </a:extLst>
          </p:cNvPr>
          <p:cNvSpPr txBox="1"/>
          <p:nvPr/>
        </p:nvSpPr>
        <p:spPr>
          <a:xfrm>
            <a:off x="1740233" y="1582095"/>
            <a:ext cx="266469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1" dirty="0"/>
              <a:t>サブタイトルサブタイトルサブタイトルサブタイトル</a:t>
            </a:r>
            <a:endParaRPr kumimoji="1" lang="en-US" altLang="ja-JP" sz="501" dirty="0"/>
          </a:p>
          <a:p>
            <a:endParaRPr kumimoji="1" lang="en-US" altLang="ja-JP" sz="400" dirty="0"/>
          </a:p>
          <a:p>
            <a:r>
              <a:rPr kumimoji="1" lang="ja-JP" altLang="en-US" sz="1100" b="1" dirty="0"/>
              <a:t>イベントタイトルイベント</a:t>
            </a:r>
            <a:endParaRPr kumimoji="1" lang="en-US" altLang="ja-JP" sz="1100" b="1" dirty="0"/>
          </a:p>
          <a:p>
            <a:r>
              <a:rPr kumimoji="1" lang="ja-JP" altLang="en-US" sz="1100" b="1" dirty="0"/>
              <a:t>タイトルイベントタイトル</a:t>
            </a:r>
            <a:endParaRPr kumimoji="1" lang="en-US" altLang="ja-JP" sz="1100" b="1" dirty="0"/>
          </a:p>
          <a:p>
            <a:endParaRPr kumimoji="1" lang="ja-JP" altLang="en-US" sz="105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272B24-B324-4C02-8CC4-43E60FD28B2A}"/>
              </a:ext>
            </a:extLst>
          </p:cNvPr>
          <p:cNvSpPr/>
          <p:nvPr/>
        </p:nvSpPr>
        <p:spPr>
          <a:xfrm>
            <a:off x="2019224" y="3064735"/>
            <a:ext cx="2202832" cy="7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kumimoji="1" lang="en-US" altLang="ja-JP" sz="600" b="1" dirty="0">
                <a:solidFill>
                  <a:schemeClr val="tx1"/>
                </a:solidFill>
              </a:rPr>
            </a:br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" dirty="0">
                <a:solidFill>
                  <a:schemeClr val="tx1"/>
                </a:solidFill>
              </a:rPr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r>
              <a:rPr kumimoji="1" lang="ja-JP" altLang="en-US" sz="400" dirty="0"/>
              <a:t>。</a:t>
            </a:r>
            <a:r>
              <a:rPr kumimoji="1" lang="ja-JP" altLang="en-US" sz="400" dirty="0">
                <a:solidFill>
                  <a:schemeClr val="tx1"/>
                </a:solidFill>
              </a:rPr>
              <a:t>このテキストはダミーです。説明文が入ります。</a:t>
            </a:r>
            <a:endParaRPr kumimoji="1" lang="en-US" altLang="ja-JP" sz="400" dirty="0"/>
          </a:p>
          <a:p>
            <a:r>
              <a:rPr kumimoji="1" lang="ja-JP" altLang="en-US" sz="400" dirty="0"/>
              <a:t>。</a:t>
            </a:r>
            <a:endParaRPr kumimoji="1" lang="en-US" altLang="ja-JP" sz="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C3DAA72-7AF9-4073-A267-F95B066E53A0}"/>
              </a:ext>
            </a:extLst>
          </p:cNvPr>
          <p:cNvSpPr/>
          <p:nvPr/>
        </p:nvSpPr>
        <p:spPr>
          <a:xfrm>
            <a:off x="1753724" y="12124056"/>
            <a:ext cx="2752826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" name="フリーフォーム 78">
            <a:extLst>
              <a:ext uri="{FF2B5EF4-FFF2-40B4-BE49-F238E27FC236}">
                <a16:creationId xmlns:a16="http://schemas.microsoft.com/office/drawing/2014/main" id="{269273E6-1E3C-48C1-9EAB-EE5B3C120870}"/>
              </a:ext>
            </a:extLst>
          </p:cNvPr>
          <p:cNvSpPr/>
          <p:nvPr/>
        </p:nvSpPr>
        <p:spPr>
          <a:xfrm>
            <a:off x="3732027" y="1673853"/>
            <a:ext cx="444978" cy="322985"/>
          </a:xfrm>
          <a:custGeom>
            <a:avLst/>
            <a:gdLst>
              <a:gd name="connsiteX0" fmla="*/ 528603 w 856272"/>
              <a:gd name="connsiteY0" fmla="*/ 0 h 564947"/>
              <a:gd name="connsiteX1" fmla="*/ 856272 w 856272"/>
              <a:gd name="connsiteY1" fmla="*/ 564947 h 564947"/>
              <a:gd name="connsiteX2" fmla="*/ 454797 w 856272"/>
              <a:gd name="connsiteY2" fmla="*/ 564947 h 564947"/>
              <a:gd name="connsiteX3" fmla="*/ 200933 w 856272"/>
              <a:gd name="connsiteY3" fmla="*/ 564947 h 564947"/>
              <a:gd name="connsiteX4" fmla="*/ 0 w 856272"/>
              <a:gd name="connsiteY4" fmla="*/ 564947 h 564947"/>
              <a:gd name="connsiteX5" fmla="*/ 227399 w 856272"/>
              <a:gd name="connsiteY5" fmla="*/ 220457 h 564947"/>
              <a:gd name="connsiteX6" fmla="*/ 319666 w 856272"/>
              <a:gd name="connsiteY6" fmla="*/ 360235 h 5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2" h="564947">
                <a:moveTo>
                  <a:pt x="528603" y="0"/>
                </a:moveTo>
                <a:lnTo>
                  <a:pt x="856272" y="564947"/>
                </a:lnTo>
                <a:lnTo>
                  <a:pt x="454797" y="564947"/>
                </a:lnTo>
                <a:lnTo>
                  <a:pt x="200933" y="564947"/>
                </a:lnTo>
                <a:lnTo>
                  <a:pt x="0" y="564947"/>
                </a:lnTo>
                <a:lnTo>
                  <a:pt x="227399" y="220457"/>
                </a:lnTo>
                <a:lnTo>
                  <a:pt x="319666" y="360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4000" tIns="64000" rIns="64000" bIns="64000" rtlCol="0" anchor="ctr">
            <a:noAutofit/>
          </a:bodyPr>
          <a:lstStyle/>
          <a:p>
            <a:pPr algn="ctr"/>
            <a:endParaRPr lang="ja-JP" altLang="en-US" sz="320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FA12BA-54D7-4482-B6DF-E670C2805CFB}"/>
              </a:ext>
            </a:extLst>
          </p:cNvPr>
          <p:cNvSpPr txBox="1"/>
          <p:nvPr/>
        </p:nvSpPr>
        <p:spPr>
          <a:xfrm>
            <a:off x="2155939" y="1213554"/>
            <a:ext cx="1518364" cy="4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" b="1"/>
              <a:t>　講演内容　講演者情報　　参加フロー　開催詳細　　　</a:t>
            </a:r>
          </a:p>
          <a:p>
            <a:endParaRPr kumimoji="1" lang="ja-JP" altLang="en-US" sz="1801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5958019-F631-410B-8EA3-B844F2E97AB8}"/>
              </a:ext>
            </a:extLst>
          </p:cNvPr>
          <p:cNvSpPr txBox="1"/>
          <p:nvPr/>
        </p:nvSpPr>
        <p:spPr>
          <a:xfrm>
            <a:off x="2549637" y="8984701"/>
            <a:ext cx="1223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/>
              <a:t>3</a:t>
            </a:r>
            <a:r>
              <a:rPr kumimoji="1" lang="ja-JP" altLang="en-US" sz="600" b="1" dirty="0"/>
              <a:t>ステップで登録完了</a:t>
            </a:r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E8B12D08-F238-4128-B89E-3E9F069862C1}"/>
              </a:ext>
            </a:extLst>
          </p:cNvPr>
          <p:cNvCxnSpPr>
            <a:cxnSpLocks/>
          </p:cNvCxnSpPr>
          <p:nvPr/>
        </p:nvCxnSpPr>
        <p:spPr>
          <a:xfrm>
            <a:off x="2679831" y="9053462"/>
            <a:ext cx="63172" cy="126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F2AD95CB-7BB1-458F-BD22-5E6139F14565}"/>
              </a:ext>
            </a:extLst>
          </p:cNvPr>
          <p:cNvCxnSpPr>
            <a:cxnSpLocks/>
          </p:cNvCxnSpPr>
          <p:nvPr/>
        </p:nvCxnSpPr>
        <p:spPr>
          <a:xfrm flipH="1">
            <a:off x="3574583" y="9057169"/>
            <a:ext cx="63172" cy="126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61540A8-0296-4DE4-9273-EEC8C5B08B83}"/>
              </a:ext>
            </a:extLst>
          </p:cNvPr>
          <p:cNvSpPr/>
          <p:nvPr/>
        </p:nvSpPr>
        <p:spPr>
          <a:xfrm>
            <a:off x="2058239" y="9692308"/>
            <a:ext cx="838615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1. </a:t>
            </a:r>
            <a:r>
              <a:rPr kumimoji="1" lang="ja-JP" altLang="en-US" sz="300" b="1">
                <a:solidFill>
                  <a:schemeClr val="tx1"/>
                </a:solidFill>
              </a:rPr>
              <a:t>右フォームより申込</a:t>
            </a: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69600F99-06F5-4F0E-A7ED-A0015942ABDC}"/>
              </a:ext>
            </a:extLst>
          </p:cNvPr>
          <p:cNvGrpSpPr/>
          <p:nvPr/>
        </p:nvGrpSpPr>
        <p:grpSpPr>
          <a:xfrm>
            <a:off x="2036329" y="4753941"/>
            <a:ext cx="2160645" cy="2640320"/>
            <a:chOff x="2371829" y="2059929"/>
            <a:chExt cx="2160644" cy="2640320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81BAF23F-4B11-4311-B1F0-B66CC4F211B4}"/>
                </a:ext>
              </a:extLst>
            </p:cNvPr>
            <p:cNvSpPr txBox="1"/>
            <p:nvPr/>
          </p:nvSpPr>
          <p:spPr>
            <a:xfrm>
              <a:off x="2545874" y="2059929"/>
              <a:ext cx="1774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b="1"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br>
                <a:rPr kumimoji="1" lang="en-US" altLang="ja-JP" sz="600" b="1"/>
              </a:br>
              <a:r>
                <a:rPr kumimoji="1" lang="ja-JP" altLang="en-US" sz="400" b="1"/>
                <a:t>講演内容</a:t>
              </a:r>
              <a:endParaRPr kumimoji="1" lang="en-US" altLang="ja-JP" sz="600" b="1"/>
            </a:p>
          </p:txBody>
        </p:sp>
        <p:sp>
          <p:nvSpPr>
            <p:cNvPr id="77" name="四角形: 角を丸くする 76">
              <a:extLst>
                <a:ext uri="{FF2B5EF4-FFF2-40B4-BE49-F238E27FC236}">
                  <a16:creationId xmlns:a16="http://schemas.microsoft.com/office/drawing/2014/main" id="{5025E17D-198A-4585-A2A6-5FC4B44BAB0E}"/>
                </a:ext>
              </a:extLst>
            </p:cNvPr>
            <p:cNvSpPr/>
            <p:nvPr/>
          </p:nvSpPr>
          <p:spPr>
            <a:xfrm>
              <a:off x="2371829" y="2401115"/>
              <a:ext cx="2160644" cy="229913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3F6721B-D8C0-47DF-9C78-407382B626FB}"/>
              </a:ext>
            </a:extLst>
          </p:cNvPr>
          <p:cNvSpPr txBox="1"/>
          <p:nvPr/>
        </p:nvSpPr>
        <p:spPr>
          <a:xfrm>
            <a:off x="2044620" y="5209757"/>
            <a:ext cx="2122079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1" dirty="0"/>
              <a:t>XX:XX</a:t>
            </a:r>
            <a:r>
              <a:rPr kumimoji="1" lang="ja-JP" altLang="en-US" sz="501" dirty="0"/>
              <a:t>～</a:t>
            </a:r>
            <a:r>
              <a:rPr kumimoji="1" lang="en-US" altLang="ja-JP" sz="501" dirty="0"/>
              <a:t>XX:XX</a:t>
            </a:r>
          </a:p>
          <a:p>
            <a:r>
              <a:rPr kumimoji="1" lang="ja-JP" altLang="en-US" sz="501" b="1" dirty="0"/>
              <a:t>講演タイトル講演タイトル</a:t>
            </a:r>
            <a:endParaRPr kumimoji="1" lang="en-US" altLang="ja-JP" sz="501" b="1" dirty="0"/>
          </a:p>
          <a:p>
            <a:endParaRPr kumimoji="1" lang="en-US" altLang="ja-JP" sz="300" dirty="0"/>
          </a:p>
          <a:p>
            <a:r>
              <a:rPr kumimoji="1" lang="ja-JP" altLang="en-US" sz="300" dirty="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endParaRPr kumimoji="1" lang="en-US" altLang="ja-JP" sz="300" dirty="0"/>
          </a:p>
          <a:p>
            <a:endParaRPr kumimoji="1" lang="en-US" altLang="ja-JP" sz="200" dirty="0"/>
          </a:p>
          <a:p>
            <a:r>
              <a:rPr kumimoji="1" lang="ja-JP" altLang="en-US" sz="200" dirty="0"/>
              <a:t>会社名　役職</a:t>
            </a:r>
            <a:endParaRPr kumimoji="1" lang="en-US" altLang="ja-JP" sz="200" dirty="0"/>
          </a:p>
          <a:p>
            <a:r>
              <a:rPr kumimoji="1" lang="ja-JP" altLang="en-US" sz="400" b="1" dirty="0"/>
              <a:t>講演者　太郎</a:t>
            </a:r>
            <a:endParaRPr kumimoji="1" lang="en-US" altLang="ja-JP" sz="400" b="1" dirty="0"/>
          </a:p>
          <a:p>
            <a:endParaRPr kumimoji="1" lang="en-US" altLang="ja-JP" sz="300" dirty="0"/>
          </a:p>
          <a:p>
            <a:endParaRPr kumimoji="1" lang="en-US" altLang="ja-JP" sz="300" dirty="0"/>
          </a:p>
          <a:p>
            <a:endParaRPr kumimoji="1" lang="en-US" altLang="ja-JP" sz="600" dirty="0"/>
          </a:p>
          <a:p>
            <a:endParaRPr kumimoji="1" lang="en-US" altLang="ja-JP" sz="6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6928691-C6D8-401E-AEAF-D1884A93624B}"/>
              </a:ext>
            </a:extLst>
          </p:cNvPr>
          <p:cNvSpPr txBox="1"/>
          <p:nvPr/>
        </p:nvSpPr>
        <p:spPr>
          <a:xfrm>
            <a:off x="2048200" y="5952729"/>
            <a:ext cx="2122079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1"/>
              <a:t>XX:XX</a:t>
            </a:r>
            <a:r>
              <a:rPr kumimoji="1" lang="ja-JP" altLang="en-US" sz="501"/>
              <a:t>～</a:t>
            </a:r>
            <a:r>
              <a:rPr kumimoji="1" lang="en-US" altLang="ja-JP" sz="501"/>
              <a:t>XX:XX</a:t>
            </a:r>
          </a:p>
          <a:p>
            <a:r>
              <a:rPr kumimoji="1" lang="ja-JP" altLang="en-US" sz="501" b="1"/>
              <a:t>講演タイトル講演タイトル</a:t>
            </a:r>
            <a:endParaRPr kumimoji="1" lang="en-US" altLang="ja-JP" sz="501" b="1"/>
          </a:p>
          <a:p>
            <a:endParaRPr kumimoji="1" lang="en-US" altLang="ja-JP" sz="300"/>
          </a:p>
          <a:p>
            <a:r>
              <a:rPr kumimoji="1" lang="ja-JP" altLang="en-US" sz="30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endParaRPr kumimoji="1" lang="en-US" altLang="ja-JP" sz="300"/>
          </a:p>
          <a:p>
            <a:endParaRPr kumimoji="1" lang="en-US" altLang="ja-JP" sz="200"/>
          </a:p>
          <a:p>
            <a:r>
              <a:rPr kumimoji="1" lang="ja-JP" altLang="en-US" sz="200"/>
              <a:t>会社名　役職</a:t>
            </a:r>
            <a:endParaRPr kumimoji="1" lang="en-US" altLang="ja-JP" sz="200"/>
          </a:p>
          <a:p>
            <a:r>
              <a:rPr kumimoji="1" lang="ja-JP" altLang="en-US" sz="400" b="1"/>
              <a:t>講演者　太郎</a:t>
            </a:r>
            <a:endParaRPr kumimoji="1" lang="en-US" altLang="ja-JP" sz="400" b="1"/>
          </a:p>
          <a:p>
            <a:endParaRPr kumimoji="1" lang="en-US" altLang="ja-JP" sz="300"/>
          </a:p>
          <a:p>
            <a:endParaRPr kumimoji="1" lang="en-US" altLang="ja-JP" sz="300"/>
          </a:p>
          <a:p>
            <a:endParaRPr kumimoji="1" lang="en-US" altLang="ja-JP" sz="600"/>
          </a:p>
          <a:p>
            <a:endParaRPr kumimoji="1" lang="en-US" altLang="ja-JP" sz="60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AB6B6D8-870C-41C3-98B8-978D074CB004}"/>
              </a:ext>
            </a:extLst>
          </p:cNvPr>
          <p:cNvSpPr txBox="1"/>
          <p:nvPr/>
        </p:nvSpPr>
        <p:spPr>
          <a:xfrm>
            <a:off x="2045006" y="6681927"/>
            <a:ext cx="2122079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1"/>
              <a:t>XX:XX</a:t>
            </a:r>
            <a:r>
              <a:rPr kumimoji="1" lang="ja-JP" altLang="en-US" sz="501"/>
              <a:t>～</a:t>
            </a:r>
            <a:r>
              <a:rPr kumimoji="1" lang="en-US" altLang="ja-JP" sz="501"/>
              <a:t>XX:XX</a:t>
            </a:r>
          </a:p>
          <a:p>
            <a:r>
              <a:rPr kumimoji="1" lang="ja-JP" altLang="en-US" sz="501" b="1"/>
              <a:t>講演タイトル講演タイトル</a:t>
            </a:r>
            <a:endParaRPr kumimoji="1" lang="en-US" altLang="ja-JP" sz="501" b="1"/>
          </a:p>
          <a:p>
            <a:endParaRPr kumimoji="1" lang="en-US" altLang="ja-JP" sz="300"/>
          </a:p>
          <a:p>
            <a:r>
              <a:rPr kumimoji="1" lang="ja-JP" altLang="en-US" sz="30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endParaRPr kumimoji="1" lang="en-US" altLang="ja-JP" sz="300"/>
          </a:p>
          <a:p>
            <a:endParaRPr kumimoji="1" lang="en-US" altLang="ja-JP" sz="200"/>
          </a:p>
          <a:p>
            <a:r>
              <a:rPr kumimoji="1" lang="ja-JP" altLang="en-US" sz="200"/>
              <a:t>会社名　役職</a:t>
            </a:r>
            <a:endParaRPr kumimoji="1" lang="en-US" altLang="ja-JP" sz="200"/>
          </a:p>
          <a:p>
            <a:r>
              <a:rPr kumimoji="1" lang="ja-JP" altLang="en-US" sz="400" b="1"/>
              <a:t>講演者　太郎</a:t>
            </a:r>
            <a:endParaRPr kumimoji="1" lang="en-US" altLang="ja-JP" sz="400" b="1"/>
          </a:p>
          <a:p>
            <a:endParaRPr kumimoji="1" lang="en-US" altLang="ja-JP" sz="300"/>
          </a:p>
          <a:p>
            <a:endParaRPr kumimoji="1" lang="en-US" altLang="ja-JP" sz="300"/>
          </a:p>
          <a:p>
            <a:endParaRPr kumimoji="1" lang="en-US" altLang="ja-JP" sz="600"/>
          </a:p>
          <a:p>
            <a:endParaRPr kumimoji="1" lang="en-US" altLang="ja-JP" sz="600"/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A11B6952-ACE5-42D9-944E-0AFE93F4EBE3}"/>
              </a:ext>
            </a:extLst>
          </p:cNvPr>
          <p:cNvCxnSpPr>
            <a:cxnSpLocks/>
          </p:cNvCxnSpPr>
          <p:nvPr/>
        </p:nvCxnSpPr>
        <p:spPr>
          <a:xfrm>
            <a:off x="2095967" y="5857063"/>
            <a:ext cx="203694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3947DCB7-1BB0-4BDD-AE87-7BA1EF58CCDD}"/>
              </a:ext>
            </a:extLst>
          </p:cNvPr>
          <p:cNvCxnSpPr>
            <a:cxnSpLocks/>
          </p:cNvCxnSpPr>
          <p:nvPr/>
        </p:nvCxnSpPr>
        <p:spPr>
          <a:xfrm>
            <a:off x="2095967" y="6576894"/>
            <a:ext cx="203694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楕円 77">
            <a:extLst>
              <a:ext uri="{FF2B5EF4-FFF2-40B4-BE49-F238E27FC236}">
                <a16:creationId xmlns:a16="http://schemas.microsoft.com/office/drawing/2014/main" id="{14D28424-280D-4F94-8CDC-DFF61D5D32AA}"/>
              </a:ext>
            </a:extLst>
          </p:cNvPr>
          <p:cNvSpPr/>
          <p:nvPr/>
        </p:nvSpPr>
        <p:spPr>
          <a:xfrm>
            <a:off x="3977454" y="2114816"/>
            <a:ext cx="427806" cy="4253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>
              <a:ln>
                <a:solidFill>
                  <a:srgbClr val="D9D9D9"/>
                </a:solidFill>
              </a:ln>
              <a:solidFill>
                <a:srgbClr val="D9D9D9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633A59A2-9080-4582-92D7-7BEACBC88423}"/>
              </a:ext>
            </a:extLst>
          </p:cNvPr>
          <p:cNvSpPr/>
          <p:nvPr/>
        </p:nvSpPr>
        <p:spPr>
          <a:xfrm>
            <a:off x="3968870" y="2483827"/>
            <a:ext cx="444978" cy="20988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>
                <a:solidFill>
                  <a:schemeClr val="tx1"/>
                </a:solidFill>
              </a:rPr>
              <a:t>会社名　</a:t>
            </a:r>
            <a:endParaRPr kumimoji="1" lang="en-US" altLang="ja-JP" sz="3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>
                <a:solidFill>
                  <a:schemeClr val="tx1"/>
                </a:solidFill>
              </a:rPr>
              <a:t>役職</a:t>
            </a:r>
            <a:endParaRPr kumimoji="1" lang="en-US" altLang="ja-JP" sz="3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 b="1">
                <a:solidFill>
                  <a:schemeClr val="tx1"/>
                </a:solidFill>
              </a:rPr>
              <a:t>講演者　太郎</a:t>
            </a:r>
            <a:endParaRPr kumimoji="1" lang="en-US" altLang="ja-JP" sz="300" b="1">
              <a:solidFill>
                <a:schemeClr val="tx1"/>
              </a:solidFill>
            </a:endParaRPr>
          </a:p>
        </p:txBody>
      </p:sp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12B1303E-DC92-4659-BFCB-975DA898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96" y="2201010"/>
            <a:ext cx="245803" cy="245803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F4A2EB5-0E0B-4773-8C2E-BE1BD8537CDF}"/>
              </a:ext>
            </a:extLst>
          </p:cNvPr>
          <p:cNvSpPr txBox="1"/>
          <p:nvPr/>
        </p:nvSpPr>
        <p:spPr>
          <a:xfrm>
            <a:off x="2278326" y="7563443"/>
            <a:ext cx="177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kumimoji="1" lang="en-US" altLang="ja-JP" sz="600" b="1"/>
          </a:p>
          <a:p>
            <a:pPr algn="ctr"/>
            <a:r>
              <a:rPr kumimoji="1" lang="ja-JP" altLang="en-US" sz="400" b="1"/>
              <a:t>講演者情報</a:t>
            </a:r>
            <a:endParaRPr kumimoji="1" lang="en-US" altLang="ja-JP" sz="400" b="1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97A12C1-A807-4439-9667-396D1805A27F}"/>
              </a:ext>
            </a:extLst>
          </p:cNvPr>
          <p:cNvSpPr txBox="1"/>
          <p:nvPr/>
        </p:nvSpPr>
        <p:spPr>
          <a:xfrm>
            <a:off x="3276295" y="8345704"/>
            <a:ext cx="6680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/>
              <a:t>会社名　役職</a:t>
            </a:r>
            <a:endParaRPr kumimoji="1" lang="en-US" altLang="ja-JP" sz="300"/>
          </a:p>
          <a:p>
            <a:r>
              <a:rPr kumimoji="1" lang="ja-JP" altLang="en-US" sz="400" b="1"/>
              <a:t>講演者　太郎</a:t>
            </a:r>
            <a:endParaRPr kumimoji="1" lang="en-US" altLang="ja-JP" sz="400" b="1"/>
          </a:p>
          <a:p>
            <a:endParaRPr kumimoji="1" lang="en-US" altLang="ja-JP" sz="400" b="1"/>
          </a:p>
          <a:p>
            <a:r>
              <a:rPr kumimoji="1" lang="ja-JP" altLang="en-US" sz="30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</a:t>
            </a:r>
            <a:endParaRPr kumimoji="1" lang="en-US" altLang="ja-JP" sz="300"/>
          </a:p>
          <a:p>
            <a:endParaRPr kumimoji="1" lang="en-US" altLang="ja-JP" sz="600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44E0B5FA-FDAE-41C4-95DA-D6D7B37C0ED6}"/>
              </a:ext>
            </a:extLst>
          </p:cNvPr>
          <p:cNvSpPr/>
          <p:nvPr/>
        </p:nvSpPr>
        <p:spPr>
          <a:xfrm>
            <a:off x="3351827" y="7840601"/>
            <a:ext cx="512488" cy="489753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415947C-18EE-4637-83D4-C0FF2330D5B8}"/>
              </a:ext>
            </a:extLst>
          </p:cNvPr>
          <p:cNvSpPr txBox="1"/>
          <p:nvPr/>
        </p:nvSpPr>
        <p:spPr>
          <a:xfrm>
            <a:off x="2342800" y="8345704"/>
            <a:ext cx="6680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/>
              <a:t>会社名　役職</a:t>
            </a:r>
            <a:endParaRPr kumimoji="1" lang="en-US" altLang="ja-JP" sz="300"/>
          </a:p>
          <a:p>
            <a:r>
              <a:rPr kumimoji="1" lang="ja-JP" altLang="en-US" sz="400" b="1"/>
              <a:t>講演者　太郎</a:t>
            </a:r>
            <a:endParaRPr kumimoji="1" lang="en-US" altLang="ja-JP" sz="400" b="1"/>
          </a:p>
          <a:p>
            <a:endParaRPr kumimoji="1" lang="en-US" altLang="ja-JP" sz="400" b="1"/>
          </a:p>
          <a:p>
            <a:r>
              <a:rPr kumimoji="1" lang="ja-JP" altLang="en-US" sz="30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</a:t>
            </a:r>
            <a:endParaRPr kumimoji="1" lang="en-US" altLang="ja-JP" sz="300"/>
          </a:p>
          <a:p>
            <a:endParaRPr kumimoji="1" lang="en-US" altLang="ja-JP" sz="600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07216CFD-F0DE-4B01-B08E-FAC1FB6DF8B9}"/>
              </a:ext>
            </a:extLst>
          </p:cNvPr>
          <p:cNvSpPr/>
          <p:nvPr/>
        </p:nvSpPr>
        <p:spPr>
          <a:xfrm>
            <a:off x="2418332" y="7840601"/>
            <a:ext cx="512488" cy="489753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pic>
        <p:nvPicPr>
          <p:cNvPr id="58" name="図 57" descr="アイコン&#10;&#10;自動的に生成された説明">
            <a:extLst>
              <a:ext uri="{FF2B5EF4-FFF2-40B4-BE49-F238E27FC236}">
                <a16:creationId xmlns:a16="http://schemas.microsoft.com/office/drawing/2014/main" id="{51D1F79D-1A68-4A8A-9585-B4B5A5AC3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10" y="7961661"/>
            <a:ext cx="245803" cy="245803"/>
          </a:xfrm>
          <a:prstGeom prst="rect">
            <a:avLst/>
          </a:prstGeom>
        </p:spPr>
      </p:pic>
      <p:pic>
        <p:nvPicPr>
          <p:cNvPr id="59" name="図 58" descr="アイコン&#10;&#10;自動的に生成された説明">
            <a:extLst>
              <a:ext uri="{FF2B5EF4-FFF2-40B4-BE49-F238E27FC236}">
                <a16:creationId xmlns:a16="http://schemas.microsoft.com/office/drawing/2014/main" id="{AB60CEFD-BD91-4235-9CB6-43F1A97AB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73" y="7961661"/>
            <a:ext cx="245803" cy="245803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D5E9008-BB2F-4D79-9D36-4770E4D3F20E}"/>
              </a:ext>
            </a:extLst>
          </p:cNvPr>
          <p:cNvSpPr/>
          <p:nvPr/>
        </p:nvSpPr>
        <p:spPr>
          <a:xfrm>
            <a:off x="4510989" y="1384976"/>
            <a:ext cx="619452" cy="109253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9C02CF-BB0D-4301-9075-F2CE4452F468}"/>
              </a:ext>
            </a:extLst>
          </p:cNvPr>
          <p:cNvSpPr/>
          <p:nvPr/>
        </p:nvSpPr>
        <p:spPr>
          <a:xfrm>
            <a:off x="2523645" y="9897160"/>
            <a:ext cx="1228557" cy="130758"/>
          </a:xfrm>
          <a:prstGeom prst="roundRect">
            <a:avLst>
              <a:gd name="adj" fmla="val 21885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>
                <a:solidFill>
                  <a:schemeClr val="bg1"/>
                </a:solidFill>
              </a:rPr>
              <a:t>参加登録は</a:t>
            </a:r>
            <a:r>
              <a:rPr kumimoji="1" lang="en-US" altLang="ja-JP" sz="600" b="1">
                <a:solidFill>
                  <a:schemeClr val="bg1"/>
                </a:solidFill>
              </a:rPr>
              <a:t>XX/XX</a:t>
            </a:r>
            <a:r>
              <a:rPr kumimoji="1" lang="en-US" altLang="ja-JP" sz="400" b="1">
                <a:solidFill>
                  <a:schemeClr val="bg1"/>
                </a:solidFill>
              </a:rPr>
              <a:t>(X)</a:t>
            </a:r>
            <a:r>
              <a:rPr kumimoji="1" lang="en-US" altLang="ja-JP" sz="600" b="1">
                <a:solidFill>
                  <a:schemeClr val="bg1"/>
                </a:solidFill>
              </a:rPr>
              <a:t> XX:XX</a:t>
            </a:r>
            <a:r>
              <a:rPr kumimoji="1" lang="ja-JP" altLang="en-US" sz="300">
                <a:solidFill>
                  <a:schemeClr val="bg1"/>
                </a:solidFill>
              </a:rPr>
              <a:t>まで</a:t>
            </a:r>
            <a:r>
              <a:rPr kumimoji="1" lang="en-US" altLang="ja-JP" sz="400">
                <a:solidFill>
                  <a:schemeClr val="bg1"/>
                </a:solidFill>
              </a:rPr>
              <a:t>!!</a:t>
            </a:r>
            <a:endParaRPr kumimoji="1" lang="ja-JP" altLang="en-US" sz="501">
              <a:solidFill>
                <a:schemeClr val="bg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390D0CA-A83A-4D11-8831-7894F168F625}"/>
              </a:ext>
            </a:extLst>
          </p:cNvPr>
          <p:cNvSpPr/>
          <p:nvPr/>
        </p:nvSpPr>
        <p:spPr>
          <a:xfrm>
            <a:off x="4537037" y="2747069"/>
            <a:ext cx="547077" cy="1638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E7101F0-0A1A-4221-B27A-087A63E4AA39}"/>
              </a:ext>
            </a:extLst>
          </p:cNvPr>
          <p:cNvSpPr/>
          <p:nvPr/>
        </p:nvSpPr>
        <p:spPr>
          <a:xfrm>
            <a:off x="4573401" y="2626112"/>
            <a:ext cx="441569" cy="103343"/>
          </a:xfrm>
          <a:prstGeom prst="roundRect">
            <a:avLst>
              <a:gd name="adj" fmla="val 21316"/>
            </a:avLst>
          </a:prstGeom>
          <a:solidFill>
            <a:srgbClr val="F2F2F2"/>
          </a:solidFill>
          <a:ln w="3175">
            <a:solidFill>
              <a:srgbClr val="608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b="1">
                <a:solidFill>
                  <a:srgbClr val="608CDD"/>
                </a:solidFill>
              </a:rPr>
              <a:t>ログイン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3C943AE-763D-49BB-A7DA-1CF9E9B059DC}"/>
              </a:ext>
            </a:extLst>
          </p:cNvPr>
          <p:cNvSpPr txBox="1"/>
          <p:nvPr/>
        </p:nvSpPr>
        <p:spPr>
          <a:xfrm>
            <a:off x="3705442" y="2880736"/>
            <a:ext cx="620809" cy="29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" b="1">
                <a:solidFill>
                  <a:schemeClr val="bg1"/>
                </a:solidFill>
              </a:rPr>
              <a:t>参加登録は</a:t>
            </a:r>
            <a:endParaRPr kumimoji="1" lang="en-US" altLang="ja-JP" sz="300" b="1">
              <a:solidFill>
                <a:schemeClr val="bg1"/>
              </a:solidFill>
            </a:endParaRPr>
          </a:p>
          <a:p>
            <a:pPr algn="ctr"/>
            <a:r>
              <a:rPr kumimoji="1" lang="en-US" altLang="ja-JP" sz="501" b="1">
                <a:solidFill>
                  <a:schemeClr val="bg1"/>
                </a:solidFill>
              </a:rPr>
              <a:t>XX.XX</a:t>
            </a:r>
            <a:r>
              <a:rPr kumimoji="1" lang="en-US" altLang="ja-JP" sz="300" b="1">
                <a:solidFill>
                  <a:schemeClr val="bg1"/>
                </a:solidFill>
              </a:rPr>
              <a:t> Tue</a:t>
            </a:r>
            <a:r>
              <a:rPr kumimoji="1" lang="ja-JP" altLang="en-US" sz="300" b="1">
                <a:solidFill>
                  <a:schemeClr val="bg1"/>
                </a:solidFill>
              </a:rPr>
              <a:t>　　　　</a:t>
            </a:r>
            <a:endParaRPr kumimoji="1" lang="en-US" altLang="ja-JP" sz="501" b="1">
              <a:solidFill>
                <a:schemeClr val="bg1"/>
              </a:solidFill>
            </a:endParaRPr>
          </a:p>
          <a:p>
            <a:pPr algn="ctr"/>
            <a:r>
              <a:rPr kumimoji="1" lang="en-US" altLang="ja-JP" sz="501" b="1">
                <a:solidFill>
                  <a:schemeClr val="bg1"/>
                </a:solidFill>
              </a:rPr>
              <a:t>XX:XX</a:t>
            </a:r>
            <a:r>
              <a:rPr kumimoji="1" lang="ja-JP" altLang="en-US" sz="300" b="1">
                <a:solidFill>
                  <a:schemeClr val="bg1"/>
                </a:solidFill>
              </a:rPr>
              <a:t>まで</a:t>
            </a:r>
            <a:r>
              <a:rPr kumimoji="1" lang="ja-JP" altLang="en-US" sz="400" b="1">
                <a:solidFill>
                  <a:schemeClr val="bg1"/>
                </a:solidFill>
              </a:rPr>
              <a:t>！</a:t>
            </a:r>
            <a:endParaRPr kumimoji="1" lang="ja-JP" altLang="en-US" sz="501" b="1">
              <a:solidFill>
                <a:schemeClr val="bg1"/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DAEA2713-EB0F-4E5C-A57B-170F91653F4E}"/>
              </a:ext>
            </a:extLst>
          </p:cNvPr>
          <p:cNvSpPr/>
          <p:nvPr/>
        </p:nvSpPr>
        <p:spPr>
          <a:xfrm>
            <a:off x="2798099" y="9720714"/>
            <a:ext cx="707192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2. </a:t>
            </a:r>
            <a:r>
              <a:rPr kumimoji="1" lang="ja-JP" altLang="en-US" sz="300" b="1">
                <a:solidFill>
                  <a:schemeClr val="tx1"/>
                </a:solidFill>
              </a:rPr>
              <a:t>自動メールより</a:t>
            </a:r>
            <a:endParaRPr kumimoji="1" lang="en-US" altLang="ja-JP" sz="300" b="1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 b="1">
                <a:solidFill>
                  <a:schemeClr val="tx1"/>
                </a:solidFill>
              </a:rPr>
              <a:t>パスワード設定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13ABB386-FB1D-4594-8A84-69DF8C151685}"/>
              </a:ext>
            </a:extLst>
          </p:cNvPr>
          <p:cNvSpPr/>
          <p:nvPr/>
        </p:nvSpPr>
        <p:spPr>
          <a:xfrm>
            <a:off x="3345521" y="9692308"/>
            <a:ext cx="856456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3. </a:t>
            </a:r>
            <a:r>
              <a:rPr kumimoji="1" lang="ja-JP" altLang="en-US" sz="300" b="1">
                <a:solidFill>
                  <a:schemeClr val="tx1"/>
                </a:solidFill>
              </a:rPr>
              <a:t>ログインして利用開始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0F26164-97FE-48AE-B976-D51DEC52762E}"/>
              </a:ext>
            </a:extLst>
          </p:cNvPr>
          <p:cNvSpPr/>
          <p:nvPr/>
        </p:nvSpPr>
        <p:spPr>
          <a:xfrm>
            <a:off x="2052051" y="3882925"/>
            <a:ext cx="2202832" cy="7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　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r>
              <a:rPr kumimoji="1" lang="ja-JP" altLang="en-US" sz="800" dirty="0">
                <a:solidFill>
                  <a:schemeClr val="tx1"/>
                </a:solidFill>
              </a:rPr>
              <a:t>　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endParaRPr kumimoji="1" lang="en-US" altLang="ja-JP" sz="500" dirty="0">
              <a:solidFill>
                <a:schemeClr val="tx1"/>
              </a:solidFill>
            </a:endParaRPr>
          </a:p>
          <a:p>
            <a:pPr marL="171473" indent="-171473">
              <a:buFont typeface="Wingdings" panose="05000000000000000000" pitchFamily="2" charset="2"/>
              <a:buChar char="ü"/>
            </a:pPr>
            <a:r>
              <a:rPr kumimoji="1" lang="ja-JP" altLang="en-US" sz="400" dirty="0"/>
              <a:t>。</a:t>
            </a:r>
            <a:endParaRPr kumimoji="1" lang="en-US" altLang="ja-JP" sz="4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ACD2370-BC67-4889-B04E-99E5A1493409}"/>
              </a:ext>
            </a:extLst>
          </p:cNvPr>
          <p:cNvSpPr/>
          <p:nvPr/>
        </p:nvSpPr>
        <p:spPr>
          <a:xfrm>
            <a:off x="2134643" y="4229945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523242-AFAD-46D7-A56D-4CD17A8EBC81}"/>
              </a:ext>
            </a:extLst>
          </p:cNvPr>
          <p:cNvSpPr/>
          <p:nvPr/>
        </p:nvSpPr>
        <p:spPr>
          <a:xfrm>
            <a:off x="2134643" y="4137652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DA22056-EC94-41F6-8837-2A2839DC7A9F}"/>
              </a:ext>
            </a:extLst>
          </p:cNvPr>
          <p:cNvSpPr/>
          <p:nvPr/>
        </p:nvSpPr>
        <p:spPr>
          <a:xfrm>
            <a:off x="2134643" y="4318774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6F70713-BE71-4284-A8B6-6A5C08750CEC}"/>
              </a:ext>
            </a:extLst>
          </p:cNvPr>
          <p:cNvSpPr txBox="1"/>
          <p:nvPr/>
        </p:nvSpPr>
        <p:spPr>
          <a:xfrm>
            <a:off x="2278376" y="3844490"/>
            <a:ext cx="1774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dirty="0"/>
              <a:t>こんなお悩みがある方におすすめ</a:t>
            </a:r>
            <a:endParaRPr kumimoji="1" lang="en-US" altLang="ja-JP" sz="600" b="1" dirty="0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DFE71C00-A857-410A-9CCC-176843D0EAC9}"/>
              </a:ext>
            </a:extLst>
          </p:cNvPr>
          <p:cNvSpPr/>
          <p:nvPr/>
        </p:nvSpPr>
        <p:spPr>
          <a:xfrm>
            <a:off x="1797166" y="1210393"/>
            <a:ext cx="404593" cy="126572"/>
          </a:xfrm>
          <a:prstGeom prst="rect">
            <a:avLst/>
          </a:prstGeom>
          <a:solidFill>
            <a:srgbClr val="AFABAB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>
                <a:latin typeface="Noto sans" panose="020B0502040204020203" pitchFamily="34" charset="0"/>
              </a:rPr>
              <a:t>企業ロゴ</a:t>
            </a:r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1F7FCDB0-9A32-4C3F-9ABB-7BB1EE677FD0}"/>
              </a:ext>
            </a:extLst>
          </p:cNvPr>
          <p:cNvSpPr/>
          <p:nvPr/>
        </p:nvSpPr>
        <p:spPr>
          <a:xfrm>
            <a:off x="3460726" y="2108652"/>
            <a:ext cx="427806" cy="4253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>
              <a:ln>
                <a:solidFill>
                  <a:srgbClr val="D9D9D9"/>
                </a:solidFill>
              </a:ln>
              <a:solidFill>
                <a:srgbClr val="D9D9D9"/>
              </a:solidFill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4C4C126F-C5D0-4EA3-AC71-7C6AAEB2B328}"/>
              </a:ext>
            </a:extLst>
          </p:cNvPr>
          <p:cNvSpPr/>
          <p:nvPr/>
        </p:nvSpPr>
        <p:spPr>
          <a:xfrm>
            <a:off x="3452140" y="2477664"/>
            <a:ext cx="444978" cy="20988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dirty="0">
                <a:solidFill>
                  <a:schemeClr val="tx1"/>
                </a:solidFill>
              </a:rPr>
              <a:t>会社名　</a:t>
            </a:r>
            <a:endParaRPr kumimoji="1" lang="en-US" altLang="ja-JP" sz="3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 dirty="0">
                <a:solidFill>
                  <a:schemeClr val="tx1"/>
                </a:solidFill>
              </a:rPr>
              <a:t>役職</a:t>
            </a:r>
            <a:endParaRPr kumimoji="1" lang="en-US" altLang="ja-JP" sz="3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 b="1" dirty="0">
                <a:solidFill>
                  <a:schemeClr val="tx1"/>
                </a:solidFill>
              </a:rPr>
              <a:t>講演者　太郎</a:t>
            </a:r>
            <a:endParaRPr kumimoji="1" lang="en-US" altLang="ja-JP" sz="300" b="1" dirty="0">
              <a:solidFill>
                <a:schemeClr val="tx1"/>
              </a:solidFill>
            </a:endParaRPr>
          </a:p>
        </p:txBody>
      </p:sp>
      <p:pic>
        <p:nvPicPr>
          <p:cNvPr id="93" name="図 92" descr="アイコン&#10;&#10;自動的に生成された説明">
            <a:extLst>
              <a:ext uri="{FF2B5EF4-FFF2-40B4-BE49-F238E27FC236}">
                <a16:creationId xmlns:a16="http://schemas.microsoft.com/office/drawing/2014/main" id="{1E95ACDE-7AFB-4BD7-BBD4-632D65A62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68" y="2194844"/>
            <a:ext cx="245803" cy="245803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E8A80C5A-9847-447E-AA43-9D68E1E4B6B6}"/>
              </a:ext>
            </a:extLst>
          </p:cNvPr>
          <p:cNvSpPr txBox="1"/>
          <p:nvPr/>
        </p:nvSpPr>
        <p:spPr>
          <a:xfrm>
            <a:off x="1737657" y="2408729"/>
            <a:ext cx="1121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/>
              <a:t>20XX.</a:t>
            </a:r>
            <a:r>
              <a:rPr kumimoji="1" lang="ja-JP" altLang="en-US" sz="700"/>
              <a:t>  </a:t>
            </a:r>
            <a:r>
              <a:rPr kumimoji="1" lang="en-US" altLang="ja-JP" sz="1600"/>
              <a:t>XX.XX </a:t>
            </a:r>
            <a:r>
              <a:rPr kumimoji="1" lang="en-US" altLang="ja-JP" sz="800"/>
              <a:t>Tue</a:t>
            </a:r>
            <a:endParaRPr kumimoji="1" lang="ja-JP" altLang="en-US" sz="501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52461F5-8B43-43BD-8C4B-803C0925E7F4}"/>
              </a:ext>
            </a:extLst>
          </p:cNvPr>
          <p:cNvSpPr txBox="1"/>
          <p:nvPr/>
        </p:nvSpPr>
        <p:spPr>
          <a:xfrm>
            <a:off x="2687885" y="2418979"/>
            <a:ext cx="427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/>
              <a:t>XX:XX-</a:t>
            </a:r>
          </a:p>
          <a:p>
            <a:r>
              <a:rPr kumimoji="1" lang="en-US" altLang="ja-JP" sz="700"/>
              <a:t>XX:XX</a:t>
            </a:r>
            <a:endParaRPr lang="ja-JP" altLang="en-US" sz="700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136DFE97-3E07-40BF-BBA1-694FF401FB1C}"/>
              </a:ext>
            </a:extLst>
          </p:cNvPr>
          <p:cNvSpPr/>
          <p:nvPr/>
        </p:nvSpPr>
        <p:spPr>
          <a:xfrm>
            <a:off x="3050722" y="2447446"/>
            <a:ext cx="235951" cy="235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D4398E3-4118-458D-956E-0E6452D2CB3B}"/>
              </a:ext>
            </a:extLst>
          </p:cNvPr>
          <p:cNvSpPr txBox="1"/>
          <p:nvPr/>
        </p:nvSpPr>
        <p:spPr>
          <a:xfrm>
            <a:off x="3012885" y="2446473"/>
            <a:ext cx="655875" cy="24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1" b="1">
                <a:solidFill>
                  <a:schemeClr val="bg1"/>
                </a:solidFill>
              </a:rPr>
              <a:t>参加</a:t>
            </a:r>
            <a:endParaRPr kumimoji="1" lang="en-US" altLang="ja-JP" sz="501" b="1">
              <a:solidFill>
                <a:schemeClr val="bg1"/>
              </a:solidFill>
            </a:endParaRPr>
          </a:p>
          <a:p>
            <a:r>
              <a:rPr kumimoji="1" lang="ja-JP" altLang="en-US" sz="501" b="1">
                <a:solidFill>
                  <a:schemeClr val="bg1"/>
                </a:solidFill>
              </a:rPr>
              <a:t>無料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3913BFC-99D0-4B4D-ADF4-7C302C473964}"/>
              </a:ext>
            </a:extLst>
          </p:cNvPr>
          <p:cNvSpPr/>
          <p:nvPr/>
        </p:nvSpPr>
        <p:spPr>
          <a:xfrm>
            <a:off x="4499166" y="1376181"/>
            <a:ext cx="595080" cy="112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6DCD286-435B-4F4B-9085-EA8C5E33802F}"/>
              </a:ext>
            </a:extLst>
          </p:cNvPr>
          <p:cNvSpPr txBox="1"/>
          <p:nvPr/>
        </p:nvSpPr>
        <p:spPr>
          <a:xfrm>
            <a:off x="4411032" y="1481125"/>
            <a:ext cx="406209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rgbClr val="FF0000"/>
                </a:solidFill>
              </a:rPr>
              <a:t>●</a:t>
            </a:r>
            <a:r>
              <a:rPr kumimoji="1" lang="ja-JP" altLang="en-US" sz="300" b="1"/>
              <a:t>氏名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D46E292-A5B4-46C4-8D6A-A95334A63F44}"/>
              </a:ext>
            </a:extLst>
          </p:cNvPr>
          <p:cNvSpPr txBox="1"/>
          <p:nvPr/>
        </p:nvSpPr>
        <p:spPr>
          <a:xfrm>
            <a:off x="4411032" y="1662220"/>
            <a:ext cx="406209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rgbClr val="FF0000"/>
                </a:solidFill>
              </a:rPr>
              <a:t>●</a:t>
            </a:r>
            <a:r>
              <a:rPr kumimoji="1" lang="ja-JP" altLang="en-US" sz="300" b="1"/>
              <a:t>会社名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812A4E2-828E-4BB3-81A6-6D84CB22AF76}"/>
              </a:ext>
            </a:extLst>
          </p:cNvPr>
          <p:cNvSpPr txBox="1"/>
          <p:nvPr/>
        </p:nvSpPr>
        <p:spPr>
          <a:xfrm>
            <a:off x="4411028" y="1833012"/>
            <a:ext cx="73941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rgbClr val="FF0000"/>
                </a:solidFill>
              </a:rPr>
              <a:t>●</a:t>
            </a:r>
            <a:r>
              <a:rPr kumimoji="1" lang="ja-JP" altLang="en-US" sz="300" b="1"/>
              <a:t>つながりやすい電話番号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168BDED-1BDA-4111-BC4D-FD094EF1EAD8}"/>
              </a:ext>
            </a:extLst>
          </p:cNvPr>
          <p:cNvSpPr txBox="1"/>
          <p:nvPr/>
        </p:nvSpPr>
        <p:spPr>
          <a:xfrm>
            <a:off x="4411028" y="2008754"/>
            <a:ext cx="6119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rgbClr val="FF0000"/>
                </a:solidFill>
              </a:rPr>
              <a:t>●</a:t>
            </a:r>
            <a:r>
              <a:rPr kumimoji="1" lang="ja-JP" altLang="en-US" sz="300" b="1"/>
              <a:t>メールアドレス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A534216-AF0A-4EE5-9C68-872EB1E6B9C6}"/>
              </a:ext>
            </a:extLst>
          </p:cNvPr>
          <p:cNvSpPr txBox="1"/>
          <p:nvPr/>
        </p:nvSpPr>
        <p:spPr>
          <a:xfrm>
            <a:off x="4477219" y="2193395"/>
            <a:ext cx="6874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/>
              <a:t>ご提供頂く</a:t>
            </a:r>
            <a:r>
              <a:rPr kumimoji="1" lang="ja-JP" altLang="en-US" sz="200" b="1">
                <a:solidFill>
                  <a:srgbClr val="0070C0"/>
                </a:solidFill>
              </a:rPr>
              <a:t>個人情報の取扱い</a:t>
            </a:r>
            <a:r>
              <a:rPr kumimoji="1" lang="ja-JP" altLang="en-US" sz="200" b="1"/>
              <a:t>に同意する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FA1B50A4-68F6-44E9-AED4-F233C027D21B}"/>
              </a:ext>
            </a:extLst>
          </p:cNvPr>
          <p:cNvSpPr/>
          <p:nvPr/>
        </p:nvSpPr>
        <p:spPr>
          <a:xfrm>
            <a:off x="4511064" y="2224794"/>
            <a:ext cx="45719" cy="45719"/>
          </a:xfrm>
          <a:prstGeom prst="rect">
            <a:avLst/>
          </a:prstGeom>
          <a:noFill/>
          <a:ln w="635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079530E6-A0D0-4450-A953-83F468D4C3A0}"/>
              </a:ext>
            </a:extLst>
          </p:cNvPr>
          <p:cNvSpPr txBox="1"/>
          <p:nvPr/>
        </p:nvSpPr>
        <p:spPr>
          <a:xfrm>
            <a:off x="4430801" y="1356226"/>
            <a:ext cx="689938" cy="1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1" b="1" dirty="0">
                <a:solidFill>
                  <a:srgbClr val="0070C0"/>
                </a:solidFill>
              </a:rPr>
              <a:t>1</a:t>
            </a:r>
            <a:r>
              <a:rPr kumimoji="1" lang="ja-JP" altLang="en-US" sz="300" b="1" dirty="0">
                <a:solidFill>
                  <a:srgbClr val="0070C0"/>
                </a:solidFill>
              </a:rPr>
              <a:t>分で参加登録完了！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9E16622C-0A57-4E4B-8D41-6EC11F435278}"/>
              </a:ext>
            </a:extLst>
          </p:cNvPr>
          <p:cNvSpPr txBox="1"/>
          <p:nvPr/>
        </p:nvSpPr>
        <p:spPr>
          <a:xfrm>
            <a:off x="4832044" y="1395797"/>
            <a:ext cx="40620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>
                <a:solidFill>
                  <a:srgbClr val="FF0000"/>
                </a:solidFill>
              </a:rPr>
              <a:t>●</a:t>
            </a:r>
            <a:r>
              <a:rPr kumimoji="1" lang="ja-JP" altLang="en-US" sz="200" b="1"/>
              <a:t>必須項目</a:t>
            </a: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E817A013-0152-43DE-89F5-4DDE3D40208C}"/>
              </a:ext>
            </a:extLst>
          </p:cNvPr>
          <p:cNvCxnSpPr>
            <a:cxnSpLocks/>
          </p:cNvCxnSpPr>
          <p:nvPr/>
        </p:nvCxnSpPr>
        <p:spPr>
          <a:xfrm>
            <a:off x="4505943" y="1499053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E21ABC87-7277-4BDE-AAA8-CB221B3CD779}"/>
              </a:ext>
            </a:extLst>
          </p:cNvPr>
          <p:cNvCxnSpPr>
            <a:cxnSpLocks/>
          </p:cNvCxnSpPr>
          <p:nvPr/>
        </p:nvCxnSpPr>
        <p:spPr>
          <a:xfrm>
            <a:off x="4505943" y="1671919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88ED292F-7469-4C7D-A131-5F6E4DFE531F}"/>
              </a:ext>
            </a:extLst>
          </p:cNvPr>
          <p:cNvCxnSpPr>
            <a:cxnSpLocks/>
          </p:cNvCxnSpPr>
          <p:nvPr/>
        </p:nvCxnSpPr>
        <p:spPr>
          <a:xfrm>
            <a:off x="4505943" y="1844785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0C1F83E4-D18D-4A3D-AB2C-BA7DBF1FC7C7}"/>
              </a:ext>
            </a:extLst>
          </p:cNvPr>
          <p:cNvCxnSpPr>
            <a:cxnSpLocks/>
          </p:cNvCxnSpPr>
          <p:nvPr/>
        </p:nvCxnSpPr>
        <p:spPr>
          <a:xfrm>
            <a:off x="4505943" y="2017652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4526579F-2008-4A7B-AD90-A50752CDC90C}"/>
              </a:ext>
            </a:extLst>
          </p:cNvPr>
          <p:cNvCxnSpPr>
            <a:cxnSpLocks/>
          </p:cNvCxnSpPr>
          <p:nvPr/>
        </p:nvCxnSpPr>
        <p:spPr>
          <a:xfrm>
            <a:off x="4505943" y="2190519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四角形: 角を丸くする 120">
            <a:extLst>
              <a:ext uri="{FF2B5EF4-FFF2-40B4-BE49-F238E27FC236}">
                <a16:creationId xmlns:a16="http://schemas.microsoft.com/office/drawing/2014/main" id="{00CB49FF-FF63-467D-BBB5-B8FE04C0A387}"/>
              </a:ext>
            </a:extLst>
          </p:cNvPr>
          <p:cNvSpPr/>
          <p:nvPr/>
        </p:nvSpPr>
        <p:spPr>
          <a:xfrm>
            <a:off x="4589828" y="2342698"/>
            <a:ext cx="428427" cy="104400"/>
          </a:xfrm>
          <a:prstGeom prst="roundRect">
            <a:avLst/>
          </a:prstGeom>
          <a:solidFill>
            <a:srgbClr val="FA7B0C"/>
          </a:solidFill>
          <a:ln>
            <a:solidFill>
              <a:srgbClr val="FA7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b="1">
                <a:solidFill>
                  <a:schemeClr val="bg1"/>
                </a:solidFill>
              </a:rPr>
              <a:t>確認する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4E3DADC-3A4E-4225-A6BF-AC17378BC6E8}"/>
              </a:ext>
            </a:extLst>
          </p:cNvPr>
          <p:cNvSpPr txBox="1"/>
          <p:nvPr/>
        </p:nvSpPr>
        <p:spPr>
          <a:xfrm>
            <a:off x="4536423" y="2532065"/>
            <a:ext cx="537465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/>
              <a:t>参加登録がお済の方はこちら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7F2350C3-017D-4AF5-92D8-1CDFDA2E2F47}"/>
              </a:ext>
            </a:extLst>
          </p:cNvPr>
          <p:cNvSpPr/>
          <p:nvPr/>
        </p:nvSpPr>
        <p:spPr>
          <a:xfrm>
            <a:off x="2527706" y="10182424"/>
            <a:ext cx="1274655" cy="108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52BB6AC-D97B-4AB4-9F7B-E4A1598F13B2}"/>
              </a:ext>
            </a:extLst>
          </p:cNvPr>
          <p:cNvSpPr txBox="1"/>
          <p:nvPr/>
        </p:nvSpPr>
        <p:spPr>
          <a:xfrm>
            <a:off x="2760426" y="10264383"/>
            <a:ext cx="80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  <a:p>
            <a:pPr algn="ctr"/>
            <a:r>
              <a:rPr kumimoji="1" lang="ja-JP" altLang="en-US" sz="300" b="1" dirty="0">
                <a:latin typeface="Arial" panose="020B0604020202020204" pitchFamily="34" charset="0"/>
                <a:cs typeface="Arial" panose="020B0604020202020204" pitchFamily="34" charset="0"/>
              </a:rPr>
              <a:t>開催概要</a:t>
            </a:r>
          </a:p>
        </p:txBody>
      </p:sp>
      <p:sp>
        <p:nvSpPr>
          <p:cNvPr id="130" name="四角形: 角を丸くする 129">
            <a:extLst>
              <a:ext uri="{FF2B5EF4-FFF2-40B4-BE49-F238E27FC236}">
                <a16:creationId xmlns:a16="http://schemas.microsoft.com/office/drawing/2014/main" id="{B1D65E49-31DD-4DB0-A2CF-409AB7535C90}"/>
              </a:ext>
            </a:extLst>
          </p:cNvPr>
          <p:cNvSpPr/>
          <p:nvPr/>
        </p:nvSpPr>
        <p:spPr>
          <a:xfrm>
            <a:off x="2662419" y="10625945"/>
            <a:ext cx="217251" cy="4739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" b="1">
              <a:solidFill>
                <a:sysClr val="windowText" lastClr="000000"/>
              </a:solidFill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187F15F8-6680-4E13-9D17-2B57483AD7C7}"/>
              </a:ext>
            </a:extLst>
          </p:cNvPr>
          <p:cNvSpPr txBox="1"/>
          <p:nvPr/>
        </p:nvSpPr>
        <p:spPr>
          <a:xfrm>
            <a:off x="2630203" y="10587532"/>
            <a:ext cx="325582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開催日</a:t>
            </a:r>
          </a:p>
        </p:txBody>
      </p:sp>
      <p:sp>
        <p:nvSpPr>
          <p:cNvPr id="132" name="四角形: 角を丸くする 131">
            <a:extLst>
              <a:ext uri="{FF2B5EF4-FFF2-40B4-BE49-F238E27FC236}">
                <a16:creationId xmlns:a16="http://schemas.microsoft.com/office/drawing/2014/main" id="{9DAD1D23-9166-4746-8C62-993ADD9764FC}"/>
              </a:ext>
            </a:extLst>
          </p:cNvPr>
          <p:cNvSpPr/>
          <p:nvPr/>
        </p:nvSpPr>
        <p:spPr>
          <a:xfrm>
            <a:off x="2657541" y="10752106"/>
            <a:ext cx="217251" cy="4739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" b="1">
              <a:solidFill>
                <a:sysClr val="windowText" lastClr="000000"/>
              </a:solidFill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0C2F18EF-C86E-4A02-A160-9C840C0FE8C9}"/>
              </a:ext>
            </a:extLst>
          </p:cNvPr>
          <p:cNvSpPr txBox="1"/>
          <p:nvPr/>
        </p:nvSpPr>
        <p:spPr>
          <a:xfrm>
            <a:off x="2630203" y="10713691"/>
            <a:ext cx="325582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参加費</a:t>
            </a:r>
          </a:p>
        </p:txBody>
      </p:sp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147DA428-2782-4B2B-883D-02B1DE57BC1D}"/>
              </a:ext>
            </a:extLst>
          </p:cNvPr>
          <p:cNvSpPr/>
          <p:nvPr/>
        </p:nvSpPr>
        <p:spPr>
          <a:xfrm>
            <a:off x="2660120" y="10881292"/>
            <a:ext cx="217251" cy="4739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" b="1">
              <a:solidFill>
                <a:sysClr val="windowText" lastClr="000000"/>
              </a:solidFill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1D2C5EA-551B-41F9-9C21-2289E479600B}"/>
              </a:ext>
            </a:extLst>
          </p:cNvPr>
          <p:cNvSpPr txBox="1"/>
          <p:nvPr/>
        </p:nvSpPr>
        <p:spPr>
          <a:xfrm>
            <a:off x="2616758" y="10842877"/>
            <a:ext cx="325582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視聴方法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9DD5B58F-9F0E-4B9B-93FD-D9038FB7B141}"/>
              </a:ext>
            </a:extLst>
          </p:cNvPr>
          <p:cNvSpPr txBox="1"/>
          <p:nvPr/>
        </p:nvSpPr>
        <p:spPr>
          <a:xfrm>
            <a:off x="2836533" y="10590431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20XX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XX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XX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(X)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XX:XX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XX:XX</a:t>
            </a:r>
            <a:endParaRPr kumimoji="1" lang="ja-JP" altLang="en-US" sz="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4A27474F-2C63-4EE6-BB99-CEB0DC034ADE}"/>
              </a:ext>
            </a:extLst>
          </p:cNvPr>
          <p:cNvSpPr txBox="1"/>
          <p:nvPr/>
        </p:nvSpPr>
        <p:spPr>
          <a:xfrm>
            <a:off x="2836533" y="10719617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A251DC33-73E0-4E00-8B47-50E830B78260}"/>
              </a:ext>
            </a:extLst>
          </p:cNvPr>
          <p:cNvSpPr txBox="1"/>
          <p:nvPr/>
        </p:nvSpPr>
        <p:spPr>
          <a:xfrm>
            <a:off x="2836533" y="10973824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Wi-Fi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環境など高速通信が可能な環境でご視聴ください</a:t>
            </a:r>
          </a:p>
        </p:txBody>
      </p:sp>
      <p:sp>
        <p:nvSpPr>
          <p:cNvPr id="139" name="四角形: 角を丸くする 138">
            <a:extLst>
              <a:ext uri="{FF2B5EF4-FFF2-40B4-BE49-F238E27FC236}">
                <a16:creationId xmlns:a16="http://schemas.microsoft.com/office/drawing/2014/main" id="{CDC71F3C-8583-44FD-8EBE-83B763D6699A}"/>
              </a:ext>
            </a:extLst>
          </p:cNvPr>
          <p:cNvSpPr/>
          <p:nvPr/>
        </p:nvSpPr>
        <p:spPr>
          <a:xfrm>
            <a:off x="2659875" y="11014002"/>
            <a:ext cx="217251" cy="4739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" b="1">
              <a:solidFill>
                <a:sysClr val="windowText" lastClr="000000"/>
              </a:solidFill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BB86C7F4-D486-44AF-983F-C01A690C0E3B}"/>
              </a:ext>
            </a:extLst>
          </p:cNvPr>
          <p:cNvSpPr txBox="1"/>
          <p:nvPr/>
        </p:nvSpPr>
        <p:spPr>
          <a:xfrm>
            <a:off x="2630203" y="10975588"/>
            <a:ext cx="325582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ご注意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7361CD7B-927A-4F1A-AE36-3B2BF004975F}"/>
              </a:ext>
            </a:extLst>
          </p:cNvPr>
          <p:cNvSpPr txBox="1"/>
          <p:nvPr/>
        </p:nvSpPr>
        <p:spPr>
          <a:xfrm>
            <a:off x="2836532" y="10847195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参加登録後、開催日にログインしてください</a:t>
            </a:r>
          </a:p>
        </p:txBody>
      </p: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22099272-C9EE-4125-B20E-E1C1FBF3DCC0}"/>
              </a:ext>
            </a:extLst>
          </p:cNvPr>
          <p:cNvCxnSpPr>
            <a:cxnSpLocks/>
          </p:cNvCxnSpPr>
          <p:nvPr/>
        </p:nvCxnSpPr>
        <p:spPr>
          <a:xfrm>
            <a:off x="2646048" y="10582834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06D23616-481B-4122-9C30-C85B7ECE451B}"/>
              </a:ext>
            </a:extLst>
          </p:cNvPr>
          <p:cNvCxnSpPr>
            <a:cxnSpLocks/>
          </p:cNvCxnSpPr>
          <p:nvPr/>
        </p:nvCxnSpPr>
        <p:spPr>
          <a:xfrm>
            <a:off x="2646048" y="11096932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6DBF0407-5888-4414-975F-CC671EC8B532}"/>
              </a:ext>
            </a:extLst>
          </p:cNvPr>
          <p:cNvCxnSpPr>
            <a:cxnSpLocks/>
          </p:cNvCxnSpPr>
          <p:nvPr/>
        </p:nvCxnSpPr>
        <p:spPr>
          <a:xfrm>
            <a:off x="2646048" y="10711359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2D14C01B-AB05-422E-AA8E-452E73FD4E1D}"/>
              </a:ext>
            </a:extLst>
          </p:cNvPr>
          <p:cNvCxnSpPr>
            <a:cxnSpLocks/>
          </p:cNvCxnSpPr>
          <p:nvPr/>
        </p:nvCxnSpPr>
        <p:spPr>
          <a:xfrm>
            <a:off x="2646048" y="10839885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5A6587CF-E214-4805-BBB5-272F106CB341}"/>
              </a:ext>
            </a:extLst>
          </p:cNvPr>
          <p:cNvCxnSpPr>
            <a:cxnSpLocks/>
          </p:cNvCxnSpPr>
          <p:nvPr/>
        </p:nvCxnSpPr>
        <p:spPr>
          <a:xfrm>
            <a:off x="2646048" y="10968409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16F8D43A-14B5-49E9-83DC-4D45D20E1EFA}"/>
              </a:ext>
            </a:extLst>
          </p:cNvPr>
          <p:cNvSpPr txBox="1"/>
          <p:nvPr/>
        </p:nvSpPr>
        <p:spPr>
          <a:xfrm>
            <a:off x="2753954" y="11314485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イベントに関するお問い合わせはこちらまで</a:t>
            </a: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D555D5A3-9856-48F8-80D0-26E3B42C0192}"/>
              </a:ext>
            </a:extLst>
          </p:cNvPr>
          <p:cNvSpPr txBox="1"/>
          <p:nvPr/>
        </p:nvSpPr>
        <p:spPr>
          <a:xfrm>
            <a:off x="2647686" y="11565755"/>
            <a:ext cx="1034695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企業名が入ります　</a:t>
            </a:r>
            <a:r>
              <a:rPr kumimoji="1" lang="en-US" altLang="ja-JP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XXX-XXXX </a:t>
            </a: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このテキストはダミーです。会社所在地が入ります。</a:t>
            </a:r>
            <a:endParaRPr kumimoji="1" lang="en-US" altLang="ja-JP" sz="2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このテキストはダミーです。会社所在地が入ります。</a:t>
            </a:r>
            <a:endParaRPr kumimoji="1" lang="en-US" altLang="ja-JP" sz="2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2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00" b="1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Tel. XXX-XXXX-XXXX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400" b="1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</a:t>
            </a:r>
            <a:endParaRPr kumimoji="1" lang="en-US" altLang="ja-JP" sz="400" b="1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00" b="1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Mail. XXXXXX@XXXXXXXXXXX</a:t>
            </a:r>
            <a:endParaRPr kumimoji="1" lang="ja-JP" altLang="en-US" sz="400" b="1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1130C158-0014-4C69-AB28-A4FD28C2C600}"/>
              </a:ext>
            </a:extLst>
          </p:cNvPr>
          <p:cNvSpPr/>
          <p:nvPr/>
        </p:nvSpPr>
        <p:spPr>
          <a:xfrm>
            <a:off x="2962737" y="11447867"/>
            <a:ext cx="404593" cy="126572"/>
          </a:xfrm>
          <a:prstGeom prst="rect">
            <a:avLst/>
          </a:prstGeom>
          <a:solidFill>
            <a:schemeClr val="bg1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>
                <a:solidFill>
                  <a:schemeClr val="tx1"/>
                </a:solidFill>
                <a:latin typeface="Noto sans" panose="020B0502040204020203" pitchFamily="34" charset="0"/>
              </a:rPr>
              <a:t>企業ロゴ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5E275A3E-3044-4572-A1AC-C0C2777A261E}"/>
              </a:ext>
            </a:extLst>
          </p:cNvPr>
          <p:cNvSpPr txBox="1"/>
          <p:nvPr/>
        </p:nvSpPr>
        <p:spPr>
          <a:xfrm>
            <a:off x="2232645" y="2937567"/>
            <a:ext cx="1866406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About The Event</a:t>
            </a:r>
          </a:p>
          <a:p>
            <a:pPr algn="ctr"/>
            <a:r>
              <a:rPr lang="ja-JP" altLang="en-US" sz="501" dirty="0">
                <a:latin typeface="+mn-ea"/>
              </a:rPr>
              <a:t>イベントの概要</a:t>
            </a: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B2586DCE-B19A-44EE-A87B-F3F22DDA6C1A}"/>
              </a:ext>
            </a:extLst>
          </p:cNvPr>
          <p:cNvGrpSpPr/>
          <p:nvPr/>
        </p:nvGrpSpPr>
        <p:grpSpPr>
          <a:xfrm>
            <a:off x="2286552" y="9381314"/>
            <a:ext cx="331516" cy="296033"/>
            <a:chOff x="2142361" y="9648943"/>
            <a:chExt cx="331516" cy="296033"/>
          </a:xfrm>
        </p:grpSpPr>
        <p:sp>
          <p:nvSpPr>
            <p:cNvPr id="156" name="四角形: 角を丸くする 155">
              <a:extLst>
                <a:ext uri="{FF2B5EF4-FFF2-40B4-BE49-F238E27FC236}">
                  <a16:creationId xmlns:a16="http://schemas.microsoft.com/office/drawing/2014/main" id="{3E745AB5-EAC8-4D27-9687-F97089809706}"/>
                </a:ext>
              </a:extLst>
            </p:cNvPr>
            <p:cNvSpPr/>
            <p:nvPr/>
          </p:nvSpPr>
          <p:spPr>
            <a:xfrm>
              <a:off x="2148900" y="9648943"/>
              <a:ext cx="324977" cy="296033"/>
            </a:xfrm>
            <a:prstGeom prst="roundRect">
              <a:avLst>
                <a:gd name="adj" fmla="val 6428"/>
              </a:avLst>
            </a:prstGeom>
            <a:noFill/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5C1A9CCB-4C04-49A1-AFDE-41BE4A04EA85}"/>
                </a:ext>
              </a:extLst>
            </p:cNvPr>
            <p:cNvCxnSpPr>
              <a:cxnSpLocks/>
            </p:cNvCxnSpPr>
            <p:nvPr/>
          </p:nvCxnSpPr>
          <p:spPr>
            <a:xfrm>
              <a:off x="2142361" y="9697761"/>
              <a:ext cx="331514" cy="4289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6B33542B-C34E-40DB-9D03-E35695CFBCCC}"/>
                </a:ext>
              </a:extLst>
            </p:cNvPr>
            <p:cNvSpPr/>
            <p:nvPr/>
          </p:nvSpPr>
          <p:spPr>
            <a:xfrm>
              <a:off x="2253275" y="9745062"/>
              <a:ext cx="126179" cy="36000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61" name="正方形/長方形 160">
              <a:extLst>
                <a:ext uri="{FF2B5EF4-FFF2-40B4-BE49-F238E27FC236}">
                  <a16:creationId xmlns:a16="http://schemas.microsoft.com/office/drawing/2014/main" id="{EBD134DA-3B5D-498F-8BE9-2B3FD0CE74E1}"/>
                </a:ext>
              </a:extLst>
            </p:cNvPr>
            <p:cNvSpPr/>
            <p:nvPr/>
          </p:nvSpPr>
          <p:spPr>
            <a:xfrm>
              <a:off x="2253275" y="9799589"/>
              <a:ext cx="126179" cy="63365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62" name="四角形: 角を丸くする 161">
              <a:extLst>
                <a:ext uri="{FF2B5EF4-FFF2-40B4-BE49-F238E27FC236}">
                  <a16:creationId xmlns:a16="http://schemas.microsoft.com/office/drawing/2014/main" id="{FEF40788-0101-490D-9659-7142F3F25976}"/>
                </a:ext>
              </a:extLst>
            </p:cNvPr>
            <p:cNvSpPr/>
            <p:nvPr/>
          </p:nvSpPr>
          <p:spPr>
            <a:xfrm>
              <a:off x="2280851" y="9878609"/>
              <a:ext cx="69297" cy="18000"/>
            </a:xfrm>
            <a:prstGeom prst="roundRect">
              <a:avLst>
                <a:gd name="adj" fmla="val 50000"/>
              </a:avLst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63" name="楕円 162">
              <a:extLst>
                <a:ext uri="{FF2B5EF4-FFF2-40B4-BE49-F238E27FC236}">
                  <a16:creationId xmlns:a16="http://schemas.microsoft.com/office/drawing/2014/main" id="{6D6F2E60-4296-4351-A48C-D34B93C695DA}"/>
                </a:ext>
              </a:extLst>
            </p:cNvPr>
            <p:cNvSpPr/>
            <p:nvPr/>
          </p:nvSpPr>
          <p:spPr>
            <a:xfrm>
              <a:off x="2172837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2B1467E1-A79E-4CCA-BBA7-9392563391D2}"/>
                </a:ext>
              </a:extLst>
            </p:cNvPr>
            <p:cNvSpPr/>
            <p:nvPr/>
          </p:nvSpPr>
          <p:spPr>
            <a:xfrm>
              <a:off x="2207516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012EFDA8-5663-44FC-B774-99D28AA8DEAD}"/>
                </a:ext>
              </a:extLst>
            </p:cNvPr>
            <p:cNvSpPr/>
            <p:nvPr/>
          </p:nvSpPr>
          <p:spPr>
            <a:xfrm>
              <a:off x="2242197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B08D3CC-B408-46D7-B635-6C22DB412921}"/>
              </a:ext>
            </a:extLst>
          </p:cNvPr>
          <p:cNvGrpSpPr/>
          <p:nvPr/>
        </p:nvGrpSpPr>
        <p:grpSpPr>
          <a:xfrm>
            <a:off x="3615190" y="9375551"/>
            <a:ext cx="331517" cy="296033"/>
            <a:chOff x="3470999" y="9643180"/>
            <a:chExt cx="331517" cy="296033"/>
          </a:xfrm>
        </p:grpSpPr>
        <p:sp>
          <p:nvSpPr>
            <p:cNvPr id="168" name="四角形: 角を丸くする 167">
              <a:extLst>
                <a:ext uri="{FF2B5EF4-FFF2-40B4-BE49-F238E27FC236}">
                  <a16:creationId xmlns:a16="http://schemas.microsoft.com/office/drawing/2014/main" id="{77B1AFC9-98BF-49D8-8471-DF1589B80C08}"/>
                </a:ext>
              </a:extLst>
            </p:cNvPr>
            <p:cNvSpPr/>
            <p:nvPr/>
          </p:nvSpPr>
          <p:spPr>
            <a:xfrm>
              <a:off x="3477539" y="9643180"/>
              <a:ext cx="324977" cy="296033"/>
            </a:xfrm>
            <a:prstGeom prst="roundRect">
              <a:avLst>
                <a:gd name="adj" fmla="val 6428"/>
              </a:avLst>
            </a:prstGeom>
            <a:noFill/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85CE69C9-2132-4B11-B6DA-C7D138ACBE92}"/>
                </a:ext>
              </a:extLst>
            </p:cNvPr>
            <p:cNvCxnSpPr>
              <a:cxnSpLocks/>
            </p:cNvCxnSpPr>
            <p:nvPr/>
          </p:nvCxnSpPr>
          <p:spPr>
            <a:xfrm>
              <a:off x="3470999" y="9691998"/>
              <a:ext cx="331514" cy="4289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157A3769-E6B3-4B9F-B087-839F1070590A}"/>
                </a:ext>
              </a:extLst>
            </p:cNvPr>
            <p:cNvSpPr/>
            <p:nvPr/>
          </p:nvSpPr>
          <p:spPr>
            <a:xfrm>
              <a:off x="3620977" y="9722717"/>
              <a:ext cx="152042" cy="76872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73" name="楕円 172">
              <a:extLst>
                <a:ext uri="{FF2B5EF4-FFF2-40B4-BE49-F238E27FC236}">
                  <a16:creationId xmlns:a16="http://schemas.microsoft.com/office/drawing/2014/main" id="{6293111A-0B77-4943-A508-DF645BD7101C}"/>
                </a:ext>
              </a:extLst>
            </p:cNvPr>
            <p:cNvSpPr/>
            <p:nvPr/>
          </p:nvSpPr>
          <p:spPr>
            <a:xfrm>
              <a:off x="3501473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74" name="楕円 173">
              <a:extLst>
                <a:ext uri="{FF2B5EF4-FFF2-40B4-BE49-F238E27FC236}">
                  <a16:creationId xmlns:a16="http://schemas.microsoft.com/office/drawing/2014/main" id="{13DA5BDA-B929-4DF4-A957-E81DCDD00BFF}"/>
                </a:ext>
              </a:extLst>
            </p:cNvPr>
            <p:cNvSpPr/>
            <p:nvPr/>
          </p:nvSpPr>
          <p:spPr>
            <a:xfrm>
              <a:off x="3536156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75" name="楕円 174">
              <a:extLst>
                <a:ext uri="{FF2B5EF4-FFF2-40B4-BE49-F238E27FC236}">
                  <a16:creationId xmlns:a16="http://schemas.microsoft.com/office/drawing/2014/main" id="{6E40BC4C-48B8-4128-B17D-DAD5190C9D1C}"/>
                </a:ext>
              </a:extLst>
            </p:cNvPr>
            <p:cNvSpPr/>
            <p:nvPr/>
          </p:nvSpPr>
          <p:spPr>
            <a:xfrm>
              <a:off x="3570835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88473C11-E1BE-46F1-A59E-0B9E36DB7ED1}"/>
                </a:ext>
              </a:extLst>
            </p:cNvPr>
            <p:cNvSpPr/>
            <p:nvPr/>
          </p:nvSpPr>
          <p:spPr>
            <a:xfrm>
              <a:off x="3528002" y="9775290"/>
              <a:ext cx="36000" cy="18000"/>
            </a:xfrm>
            <a:custGeom>
              <a:avLst/>
              <a:gdLst>
                <a:gd name="connsiteX0" fmla="*/ 24800 w 49468"/>
                <a:gd name="connsiteY0" fmla="*/ 0 h 25899"/>
                <a:gd name="connsiteX1" fmla="*/ 47040 w 49468"/>
                <a:gd name="connsiteY1" fmla="*/ 9212 h 25899"/>
                <a:gd name="connsiteX2" fmla="*/ 49468 w 49468"/>
                <a:gd name="connsiteY2" fmla="*/ 15074 h 25899"/>
                <a:gd name="connsiteX3" fmla="*/ 49191 w 49468"/>
                <a:gd name="connsiteY3" fmla="*/ 15741 h 25899"/>
                <a:gd name="connsiteX4" fmla="*/ 24668 w 49468"/>
                <a:gd name="connsiteY4" fmla="*/ 25899 h 25899"/>
                <a:gd name="connsiteX5" fmla="*/ 145 w 49468"/>
                <a:gd name="connsiteY5" fmla="*/ 15741 h 25899"/>
                <a:gd name="connsiteX6" fmla="*/ 0 w 49468"/>
                <a:gd name="connsiteY6" fmla="*/ 15392 h 25899"/>
                <a:gd name="connsiteX7" fmla="*/ 2560 w 49468"/>
                <a:gd name="connsiteY7" fmla="*/ 9212 h 25899"/>
                <a:gd name="connsiteX8" fmla="*/ 24800 w 49468"/>
                <a:gd name="connsiteY8" fmla="*/ 0 h 2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68" h="25899">
                  <a:moveTo>
                    <a:pt x="24800" y="0"/>
                  </a:moveTo>
                  <a:cubicBezTo>
                    <a:pt x="33485" y="0"/>
                    <a:pt x="41348" y="3521"/>
                    <a:pt x="47040" y="9212"/>
                  </a:cubicBezTo>
                  <a:lnTo>
                    <a:pt x="49468" y="15074"/>
                  </a:lnTo>
                  <a:lnTo>
                    <a:pt x="49191" y="15741"/>
                  </a:lnTo>
                  <a:cubicBezTo>
                    <a:pt x="42915" y="22017"/>
                    <a:pt x="34245" y="25899"/>
                    <a:pt x="24668" y="25899"/>
                  </a:cubicBezTo>
                  <a:cubicBezTo>
                    <a:pt x="15091" y="25899"/>
                    <a:pt x="6421" y="22017"/>
                    <a:pt x="145" y="15741"/>
                  </a:cubicBezTo>
                  <a:lnTo>
                    <a:pt x="0" y="15392"/>
                  </a:lnTo>
                  <a:lnTo>
                    <a:pt x="2560" y="9212"/>
                  </a:lnTo>
                  <a:cubicBezTo>
                    <a:pt x="8252" y="3521"/>
                    <a:pt x="16115" y="0"/>
                    <a:pt x="24800" y="0"/>
                  </a:cubicBezTo>
                  <a:close/>
                </a:path>
              </a:pathLst>
            </a:cu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79" name="楕円 178">
              <a:extLst>
                <a:ext uri="{FF2B5EF4-FFF2-40B4-BE49-F238E27FC236}">
                  <a16:creationId xmlns:a16="http://schemas.microsoft.com/office/drawing/2014/main" id="{3A11A283-A0F1-42C7-8FBA-DF8DF65C70D8}"/>
                </a:ext>
              </a:extLst>
            </p:cNvPr>
            <p:cNvSpPr/>
            <p:nvPr/>
          </p:nvSpPr>
          <p:spPr>
            <a:xfrm>
              <a:off x="3538026" y="9750016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180" name="楕円 179">
              <a:extLst>
                <a:ext uri="{FF2B5EF4-FFF2-40B4-BE49-F238E27FC236}">
                  <a16:creationId xmlns:a16="http://schemas.microsoft.com/office/drawing/2014/main" id="{43816CE3-35F1-44B8-BD5F-8F9E5D5D335F}"/>
                </a:ext>
              </a:extLst>
            </p:cNvPr>
            <p:cNvSpPr/>
            <p:nvPr/>
          </p:nvSpPr>
          <p:spPr>
            <a:xfrm>
              <a:off x="3510807" y="9725313"/>
              <a:ext cx="72000" cy="72000"/>
            </a:xfrm>
            <a:prstGeom prst="ellipse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2D544902-5DBE-4010-849C-202635D86D41}"/>
                </a:ext>
              </a:extLst>
            </p:cNvPr>
            <p:cNvCxnSpPr/>
            <p:nvPr/>
          </p:nvCxnSpPr>
          <p:spPr>
            <a:xfrm>
              <a:off x="3620979" y="9825569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>
              <a:extLst>
                <a:ext uri="{FF2B5EF4-FFF2-40B4-BE49-F238E27FC236}">
                  <a16:creationId xmlns:a16="http://schemas.microsoft.com/office/drawing/2014/main" id="{B6E58D16-9B19-46D0-8E11-A347542FEB24}"/>
                </a:ext>
              </a:extLst>
            </p:cNvPr>
            <p:cNvCxnSpPr/>
            <p:nvPr/>
          </p:nvCxnSpPr>
          <p:spPr>
            <a:xfrm>
              <a:off x="3620978" y="9841464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4F187D43-A213-41F3-B88C-DF2D352436BC}"/>
                </a:ext>
              </a:extLst>
            </p:cNvPr>
            <p:cNvCxnSpPr/>
            <p:nvPr/>
          </p:nvCxnSpPr>
          <p:spPr>
            <a:xfrm>
              <a:off x="3710926" y="9821820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>
              <a:extLst>
                <a:ext uri="{FF2B5EF4-FFF2-40B4-BE49-F238E27FC236}">
                  <a16:creationId xmlns:a16="http://schemas.microsoft.com/office/drawing/2014/main" id="{A8BA3766-53D8-4A54-AF11-D21960A6F273}"/>
                </a:ext>
              </a:extLst>
            </p:cNvPr>
            <p:cNvCxnSpPr/>
            <p:nvPr/>
          </p:nvCxnSpPr>
          <p:spPr>
            <a:xfrm>
              <a:off x="3714209" y="9841464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B85F7BD9-39B5-451C-9039-E87E75540149}"/>
                </a:ext>
              </a:extLst>
            </p:cNvPr>
            <p:cNvCxnSpPr/>
            <p:nvPr/>
          </p:nvCxnSpPr>
          <p:spPr>
            <a:xfrm>
              <a:off x="3620977" y="9857342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266CD8FC-396D-46D8-9C62-DD59818FE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20784" y="9878607"/>
              <a:ext cx="132147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>
              <a:extLst>
                <a:ext uri="{FF2B5EF4-FFF2-40B4-BE49-F238E27FC236}">
                  <a16:creationId xmlns:a16="http://schemas.microsoft.com/office/drawing/2014/main" id="{F9DEC54C-2CD8-4206-916D-7B306FCCA6C4}"/>
                </a:ext>
              </a:extLst>
            </p:cNvPr>
            <p:cNvCxnSpPr>
              <a:cxnSpLocks/>
            </p:cNvCxnSpPr>
            <p:nvPr/>
          </p:nvCxnSpPr>
          <p:spPr>
            <a:xfrm>
              <a:off x="3620784" y="9896608"/>
              <a:ext cx="132147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>
              <a:extLst>
                <a:ext uri="{FF2B5EF4-FFF2-40B4-BE49-F238E27FC236}">
                  <a16:creationId xmlns:a16="http://schemas.microsoft.com/office/drawing/2014/main" id="{9BB6A6B7-D45F-4F76-A057-D9766E77AED6}"/>
                </a:ext>
              </a:extLst>
            </p:cNvPr>
            <p:cNvCxnSpPr/>
            <p:nvPr/>
          </p:nvCxnSpPr>
          <p:spPr>
            <a:xfrm>
              <a:off x="3514112" y="9814340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>
              <a:extLst>
                <a:ext uri="{FF2B5EF4-FFF2-40B4-BE49-F238E27FC236}">
                  <a16:creationId xmlns:a16="http://schemas.microsoft.com/office/drawing/2014/main" id="{F878425E-9A08-41F9-A94B-CC4BE03A06EC}"/>
                </a:ext>
              </a:extLst>
            </p:cNvPr>
            <p:cNvCxnSpPr/>
            <p:nvPr/>
          </p:nvCxnSpPr>
          <p:spPr>
            <a:xfrm>
              <a:off x="3514109" y="9830235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>
              <a:extLst>
                <a:ext uri="{FF2B5EF4-FFF2-40B4-BE49-F238E27FC236}">
                  <a16:creationId xmlns:a16="http://schemas.microsoft.com/office/drawing/2014/main" id="{2F9067B3-78C6-4BAB-9FD5-0AAFA2D867F5}"/>
                </a:ext>
              </a:extLst>
            </p:cNvPr>
            <p:cNvCxnSpPr/>
            <p:nvPr/>
          </p:nvCxnSpPr>
          <p:spPr>
            <a:xfrm>
              <a:off x="3514108" y="9846113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二等辺三角形 192">
              <a:extLst>
                <a:ext uri="{FF2B5EF4-FFF2-40B4-BE49-F238E27FC236}">
                  <a16:creationId xmlns:a16="http://schemas.microsoft.com/office/drawing/2014/main" id="{E2683B89-E813-4819-A8EA-A66E22BD7181}"/>
                </a:ext>
              </a:extLst>
            </p:cNvPr>
            <p:cNvSpPr/>
            <p:nvPr/>
          </p:nvSpPr>
          <p:spPr>
            <a:xfrm rot="5400000">
              <a:off x="3687644" y="9752608"/>
              <a:ext cx="21600" cy="18000"/>
            </a:xfrm>
            <a:prstGeom prst="triangle">
              <a:avLst/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sp>
        <p:nvSpPr>
          <p:cNvPr id="194" name="二等辺三角形 193">
            <a:extLst>
              <a:ext uri="{FF2B5EF4-FFF2-40B4-BE49-F238E27FC236}">
                <a16:creationId xmlns:a16="http://schemas.microsoft.com/office/drawing/2014/main" id="{D26B0DAE-B667-41D0-875D-EDF65506ABB3}"/>
              </a:ext>
            </a:extLst>
          </p:cNvPr>
          <p:cNvSpPr/>
          <p:nvPr/>
        </p:nvSpPr>
        <p:spPr>
          <a:xfrm rot="5400000">
            <a:off x="2780454" y="9520425"/>
            <a:ext cx="53034" cy="45719"/>
          </a:xfrm>
          <a:prstGeom prst="triangle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95" name="二等辺三角形 194">
            <a:extLst>
              <a:ext uri="{FF2B5EF4-FFF2-40B4-BE49-F238E27FC236}">
                <a16:creationId xmlns:a16="http://schemas.microsoft.com/office/drawing/2014/main" id="{710958F5-A60E-4E3D-821C-D02026913C4F}"/>
              </a:ext>
            </a:extLst>
          </p:cNvPr>
          <p:cNvSpPr/>
          <p:nvPr/>
        </p:nvSpPr>
        <p:spPr>
          <a:xfrm rot="5400000">
            <a:off x="3435639" y="9520425"/>
            <a:ext cx="53034" cy="45719"/>
          </a:xfrm>
          <a:prstGeom prst="triangle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4B7FABC-21ED-44B1-A8F6-86F895B1B2DC}"/>
              </a:ext>
            </a:extLst>
          </p:cNvPr>
          <p:cNvGrpSpPr/>
          <p:nvPr/>
        </p:nvGrpSpPr>
        <p:grpSpPr>
          <a:xfrm>
            <a:off x="2943948" y="9316138"/>
            <a:ext cx="242169" cy="278816"/>
            <a:chOff x="3056000" y="9512059"/>
            <a:chExt cx="194339" cy="223748"/>
          </a:xfrm>
        </p:grpSpPr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5F2441C8-3708-4397-8AAA-39701E79F452}"/>
                </a:ext>
              </a:extLst>
            </p:cNvPr>
            <p:cNvSpPr/>
            <p:nvPr/>
          </p:nvSpPr>
          <p:spPr>
            <a:xfrm rot="2616396">
              <a:off x="3056000" y="9528635"/>
              <a:ext cx="194339" cy="193667"/>
            </a:xfrm>
            <a:custGeom>
              <a:avLst/>
              <a:gdLst>
                <a:gd name="connsiteX0" fmla="*/ 113012 w 194339"/>
                <a:gd name="connsiteY0" fmla="*/ 535 h 193667"/>
                <a:gd name="connsiteX1" fmla="*/ 114395 w 194339"/>
                <a:gd name="connsiteY1" fmla="*/ 0 h 193667"/>
                <a:gd name="connsiteX2" fmla="*/ 122763 w 194339"/>
                <a:gd name="connsiteY2" fmla="*/ 3707 h 193667"/>
                <a:gd name="connsiteX3" fmla="*/ 191040 w 194339"/>
                <a:gd name="connsiteY3" fmla="*/ 75389 h 193667"/>
                <a:gd name="connsiteX4" fmla="*/ 190629 w 194339"/>
                <a:gd name="connsiteY4" fmla="*/ 92294 h 193667"/>
                <a:gd name="connsiteX5" fmla="*/ 87665 w 194339"/>
                <a:gd name="connsiteY5" fmla="*/ 190369 h 193667"/>
                <a:gd name="connsiteX6" fmla="*/ 70760 w 194339"/>
                <a:gd name="connsiteY6" fmla="*/ 189957 h 193667"/>
                <a:gd name="connsiteX7" fmla="*/ 2482 w 194339"/>
                <a:gd name="connsiteY7" fmla="*/ 118275 h 193667"/>
                <a:gd name="connsiteX8" fmla="*/ 0 w 194339"/>
                <a:gd name="connsiteY8" fmla="*/ 111844 h 193667"/>
                <a:gd name="connsiteX9" fmla="*/ 96853 w 194339"/>
                <a:gd name="connsiteY9" fmla="*/ 111844 h 193667"/>
                <a:gd name="connsiteX10" fmla="*/ 113012 w 194339"/>
                <a:gd name="connsiteY10" fmla="*/ 95685 h 193667"/>
                <a:gd name="connsiteX11" fmla="*/ 113012 w 194339"/>
                <a:gd name="connsiteY11" fmla="*/ 535 h 19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339" h="193667">
                  <a:moveTo>
                    <a:pt x="113012" y="535"/>
                  </a:moveTo>
                  <a:lnTo>
                    <a:pt x="114395" y="0"/>
                  </a:lnTo>
                  <a:cubicBezTo>
                    <a:pt x="117455" y="75"/>
                    <a:pt x="120485" y="1316"/>
                    <a:pt x="122763" y="3707"/>
                  </a:cubicBezTo>
                  <a:lnTo>
                    <a:pt x="191040" y="75389"/>
                  </a:lnTo>
                  <a:cubicBezTo>
                    <a:pt x="195595" y="80171"/>
                    <a:pt x="195411" y="87739"/>
                    <a:pt x="190629" y="92294"/>
                  </a:cubicBezTo>
                  <a:lnTo>
                    <a:pt x="87665" y="190369"/>
                  </a:lnTo>
                  <a:cubicBezTo>
                    <a:pt x="82883" y="194923"/>
                    <a:pt x="75315" y="194739"/>
                    <a:pt x="70760" y="189957"/>
                  </a:cubicBezTo>
                  <a:lnTo>
                    <a:pt x="2482" y="118275"/>
                  </a:lnTo>
                  <a:lnTo>
                    <a:pt x="0" y="111844"/>
                  </a:lnTo>
                  <a:lnTo>
                    <a:pt x="96853" y="111844"/>
                  </a:lnTo>
                  <a:cubicBezTo>
                    <a:pt x="105777" y="111844"/>
                    <a:pt x="113012" y="104608"/>
                    <a:pt x="113012" y="95685"/>
                  </a:cubicBezTo>
                  <a:lnTo>
                    <a:pt x="113012" y="5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603D8796-FA90-4FBA-8DB6-9D1871EB2BC6}"/>
                </a:ext>
              </a:extLst>
            </p:cNvPr>
            <p:cNvSpPr/>
            <p:nvPr/>
          </p:nvSpPr>
          <p:spPr>
            <a:xfrm rot="13440984">
              <a:off x="3097289" y="9624498"/>
              <a:ext cx="113825" cy="111309"/>
            </a:xfrm>
            <a:custGeom>
              <a:avLst/>
              <a:gdLst>
                <a:gd name="connsiteX0" fmla="*/ 3706 w 113825"/>
                <a:gd name="connsiteY0" fmla="*/ 100835 h 111309"/>
                <a:gd name="connsiteX1" fmla="*/ 106671 w 113825"/>
                <a:gd name="connsiteY1" fmla="*/ 2761 h 111309"/>
                <a:gd name="connsiteX2" fmla="*/ 113825 w 113825"/>
                <a:gd name="connsiteY2" fmla="*/ 0 h 111309"/>
                <a:gd name="connsiteX3" fmla="*/ 113825 w 113825"/>
                <a:gd name="connsiteY3" fmla="*/ 95150 h 111309"/>
                <a:gd name="connsiteX4" fmla="*/ 97666 w 113825"/>
                <a:gd name="connsiteY4" fmla="*/ 111309 h 111309"/>
                <a:gd name="connsiteX5" fmla="*/ 813 w 113825"/>
                <a:gd name="connsiteY5" fmla="*/ 111309 h 111309"/>
                <a:gd name="connsiteX6" fmla="*/ 0 w 113825"/>
                <a:gd name="connsiteY6" fmla="*/ 109203 h 111309"/>
                <a:gd name="connsiteX7" fmla="*/ 3706 w 113825"/>
                <a:gd name="connsiteY7" fmla="*/ 100835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25" h="111309">
                  <a:moveTo>
                    <a:pt x="3706" y="100835"/>
                  </a:moveTo>
                  <a:lnTo>
                    <a:pt x="106671" y="2761"/>
                  </a:lnTo>
                  <a:lnTo>
                    <a:pt x="113825" y="0"/>
                  </a:lnTo>
                  <a:lnTo>
                    <a:pt x="113825" y="95150"/>
                  </a:lnTo>
                  <a:cubicBezTo>
                    <a:pt x="113825" y="104073"/>
                    <a:pt x="106590" y="111309"/>
                    <a:pt x="97666" y="111309"/>
                  </a:cubicBezTo>
                  <a:lnTo>
                    <a:pt x="813" y="111309"/>
                  </a:lnTo>
                  <a:lnTo>
                    <a:pt x="0" y="109203"/>
                  </a:lnTo>
                  <a:cubicBezTo>
                    <a:pt x="74" y="106143"/>
                    <a:pt x="1315" y="103113"/>
                    <a:pt x="3706" y="1008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272FF043-4E74-4607-83D9-82C0B462C47D}"/>
                </a:ext>
              </a:extLst>
            </p:cNvPr>
            <p:cNvSpPr/>
            <p:nvPr/>
          </p:nvSpPr>
          <p:spPr>
            <a:xfrm rot="2616396">
              <a:off x="3094550" y="9512059"/>
              <a:ext cx="113825" cy="111309"/>
            </a:xfrm>
            <a:custGeom>
              <a:avLst/>
              <a:gdLst>
                <a:gd name="connsiteX0" fmla="*/ 3706 w 113825"/>
                <a:gd name="connsiteY0" fmla="*/ 100835 h 111309"/>
                <a:gd name="connsiteX1" fmla="*/ 106671 w 113825"/>
                <a:gd name="connsiteY1" fmla="*/ 2761 h 111309"/>
                <a:gd name="connsiteX2" fmla="*/ 113825 w 113825"/>
                <a:gd name="connsiteY2" fmla="*/ 0 h 111309"/>
                <a:gd name="connsiteX3" fmla="*/ 113825 w 113825"/>
                <a:gd name="connsiteY3" fmla="*/ 95150 h 111309"/>
                <a:gd name="connsiteX4" fmla="*/ 97666 w 113825"/>
                <a:gd name="connsiteY4" fmla="*/ 111309 h 111309"/>
                <a:gd name="connsiteX5" fmla="*/ 813 w 113825"/>
                <a:gd name="connsiteY5" fmla="*/ 111309 h 111309"/>
                <a:gd name="connsiteX6" fmla="*/ 0 w 113825"/>
                <a:gd name="connsiteY6" fmla="*/ 109203 h 111309"/>
                <a:gd name="connsiteX7" fmla="*/ 3706 w 113825"/>
                <a:gd name="connsiteY7" fmla="*/ 100835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25" h="111309">
                  <a:moveTo>
                    <a:pt x="3706" y="100835"/>
                  </a:moveTo>
                  <a:lnTo>
                    <a:pt x="106671" y="2761"/>
                  </a:lnTo>
                  <a:lnTo>
                    <a:pt x="113825" y="0"/>
                  </a:lnTo>
                  <a:lnTo>
                    <a:pt x="113825" y="95150"/>
                  </a:lnTo>
                  <a:cubicBezTo>
                    <a:pt x="113825" y="104073"/>
                    <a:pt x="106590" y="111309"/>
                    <a:pt x="97666" y="111309"/>
                  </a:cubicBezTo>
                  <a:lnTo>
                    <a:pt x="813" y="111309"/>
                  </a:lnTo>
                  <a:lnTo>
                    <a:pt x="0" y="109203"/>
                  </a:lnTo>
                  <a:cubicBezTo>
                    <a:pt x="74" y="106143"/>
                    <a:pt x="1315" y="103113"/>
                    <a:pt x="3706" y="1008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00B2DA4-42A9-4662-BE61-3141A3D6F402}"/>
              </a:ext>
            </a:extLst>
          </p:cNvPr>
          <p:cNvGrpSpPr/>
          <p:nvPr/>
        </p:nvGrpSpPr>
        <p:grpSpPr>
          <a:xfrm>
            <a:off x="3104749" y="9424033"/>
            <a:ext cx="181301" cy="250749"/>
            <a:chOff x="3191426" y="9709043"/>
            <a:chExt cx="176748" cy="244452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ADBF674E-0409-4726-9832-44E3373DB5FD}"/>
                </a:ext>
              </a:extLst>
            </p:cNvPr>
            <p:cNvGrpSpPr/>
            <p:nvPr/>
          </p:nvGrpSpPr>
          <p:grpSpPr>
            <a:xfrm>
              <a:off x="3191426" y="9796729"/>
              <a:ext cx="176748" cy="156766"/>
              <a:chOff x="3226247" y="9608636"/>
              <a:chExt cx="176748" cy="156766"/>
            </a:xfrm>
          </p:grpSpPr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B3F4ABBC-C1DD-4F53-8452-9E4502B2EFFB}"/>
                  </a:ext>
                </a:extLst>
              </p:cNvPr>
              <p:cNvSpPr/>
              <p:nvPr/>
            </p:nvSpPr>
            <p:spPr>
              <a:xfrm>
                <a:off x="3226247" y="9608636"/>
                <a:ext cx="176748" cy="156766"/>
              </a:xfrm>
              <a:custGeom>
                <a:avLst/>
                <a:gdLst>
                  <a:gd name="connsiteX0" fmla="*/ 19205 w 181857"/>
                  <a:gd name="connsiteY0" fmla="*/ 0 h 191344"/>
                  <a:gd name="connsiteX1" fmla="*/ 162811 w 181857"/>
                  <a:gd name="connsiteY1" fmla="*/ 0 h 191344"/>
                  <a:gd name="connsiteX2" fmla="*/ 181857 w 181857"/>
                  <a:gd name="connsiteY2" fmla="*/ 19046 h 191344"/>
                  <a:gd name="connsiteX3" fmla="*/ 181857 w 181857"/>
                  <a:gd name="connsiteY3" fmla="*/ 95230 h 191344"/>
                  <a:gd name="connsiteX4" fmla="*/ 180674 w 181857"/>
                  <a:gd name="connsiteY4" fmla="*/ 98087 h 191344"/>
                  <a:gd name="connsiteX5" fmla="*/ 181698 w 181857"/>
                  <a:gd name="connsiteY5" fmla="*/ 103019 h 191344"/>
                  <a:gd name="connsiteX6" fmla="*/ 90849 w 181857"/>
                  <a:gd name="connsiteY6" fmla="*/ 191344 h 191344"/>
                  <a:gd name="connsiteX7" fmla="*/ 0 w 181857"/>
                  <a:gd name="connsiteY7" fmla="*/ 103019 h 191344"/>
                  <a:gd name="connsiteX8" fmla="*/ 1131 w 181857"/>
                  <a:gd name="connsiteY8" fmla="*/ 97575 h 191344"/>
                  <a:gd name="connsiteX9" fmla="*/ 159 w 181857"/>
                  <a:gd name="connsiteY9" fmla="*/ 95230 h 191344"/>
                  <a:gd name="connsiteX10" fmla="*/ 159 w 181857"/>
                  <a:gd name="connsiteY10" fmla="*/ 19046 h 191344"/>
                  <a:gd name="connsiteX11" fmla="*/ 19205 w 181857"/>
                  <a:gd name="connsiteY11" fmla="*/ 0 h 1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857" h="191344">
                    <a:moveTo>
                      <a:pt x="19205" y="0"/>
                    </a:moveTo>
                    <a:lnTo>
                      <a:pt x="162811" y="0"/>
                    </a:lnTo>
                    <a:cubicBezTo>
                      <a:pt x="173330" y="0"/>
                      <a:pt x="181857" y="8527"/>
                      <a:pt x="181857" y="19046"/>
                    </a:cubicBezTo>
                    <a:lnTo>
                      <a:pt x="181857" y="95230"/>
                    </a:lnTo>
                    <a:lnTo>
                      <a:pt x="180674" y="98087"/>
                    </a:lnTo>
                    <a:lnTo>
                      <a:pt x="181698" y="103019"/>
                    </a:lnTo>
                    <a:cubicBezTo>
                      <a:pt x="181698" y="151800"/>
                      <a:pt x="141024" y="191344"/>
                      <a:pt x="90849" y="191344"/>
                    </a:cubicBezTo>
                    <a:cubicBezTo>
                      <a:pt x="40674" y="191344"/>
                      <a:pt x="0" y="151800"/>
                      <a:pt x="0" y="103019"/>
                    </a:cubicBezTo>
                    <a:lnTo>
                      <a:pt x="1131" y="97575"/>
                    </a:lnTo>
                    <a:lnTo>
                      <a:pt x="159" y="95230"/>
                    </a:lnTo>
                    <a:lnTo>
                      <a:pt x="159" y="19046"/>
                    </a:lnTo>
                    <a:cubicBezTo>
                      <a:pt x="159" y="8527"/>
                      <a:pt x="8686" y="0"/>
                      <a:pt x="19205" y="0"/>
                    </a:cubicBezTo>
                    <a:close/>
                  </a:path>
                </a:pathLst>
              </a:custGeom>
              <a:noFill/>
              <a:ln>
                <a:solidFill>
                  <a:srgbClr val="3AA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3AF617A-747B-4E69-8C95-35A210A2BC7C}"/>
                  </a:ext>
                </a:extLst>
              </p:cNvPr>
              <p:cNvSpPr/>
              <p:nvPr/>
            </p:nvSpPr>
            <p:spPr>
              <a:xfrm>
                <a:off x="3232924" y="9649476"/>
                <a:ext cx="149128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4BF1D915-D34B-4A97-A58D-DBE428F72127}"/>
                </a:ext>
              </a:extLst>
            </p:cNvPr>
            <p:cNvGrpSpPr/>
            <p:nvPr/>
          </p:nvGrpSpPr>
          <p:grpSpPr>
            <a:xfrm>
              <a:off x="3260034" y="9835071"/>
              <a:ext cx="36848" cy="65710"/>
              <a:chOff x="3255048" y="9823805"/>
              <a:chExt cx="36848" cy="65710"/>
            </a:xfrm>
          </p:grpSpPr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A25FBC96-05AD-40BD-AD99-54A15DCFE5D3}"/>
                  </a:ext>
                </a:extLst>
              </p:cNvPr>
              <p:cNvSpPr/>
              <p:nvPr/>
            </p:nvSpPr>
            <p:spPr>
              <a:xfrm>
                <a:off x="3255048" y="9823805"/>
                <a:ext cx="36000" cy="36000"/>
              </a:xfrm>
              <a:prstGeom prst="ellipse">
                <a:avLst/>
              </a:prstGeom>
              <a:solidFill>
                <a:srgbClr val="3AA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二等辺三角形 15">
                <a:extLst>
                  <a:ext uri="{FF2B5EF4-FFF2-40B4-BE49-F238E27FC236}">
                    <a16:creationId xmlns:a16="http://schemas.microsoft.com/office/drawing/2014/main" id="{6FD28C6B-BA45-46AC-8E77-06C342969E08}"/>
                  </a:ext>
                </a:extLst>
              </p:cNvPr>
              <p:cNvSpPr/>
              <p:nvPr/>
            </p:nvSpPr>
            <p:spPr>
              <a:xfrm>
                <a:off x="3255896" y="9835515"/>
                <a:ext cx="36000" cy="54000"/>
              </a:xfrm>
              <a:prstGeom prst="triangle">
                <a:avLst/>
              </a:prstGeom>
              <a:solidFill>
                <a:srgbClr val="3AA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5" name="円弧 34">
              <a:extLst>
                <a:ext uri="{FF2B5EF4-FFF2-40B4-BE49-F238E27FC236}">
                  <a16:creationId xmlns:a16="http://schemas.microsoft.com/office/drawing/2014/main" id="{E11E9167-5F85-47CA-A62D-3BAAEA2F8078}"/>
                </a:ext>
              </a:extLst>
            </p:cNvPr>
            <p:cNvSpPr/>
            <p:nvPr/>
          </p:nvSpPr>
          <p:spPr>
            <a:xfrm>
              <a:off x="3232423" y="9709043"/>
              <a:ext cx="96404" cy="120445"/>
            </a:xfrm>
            <a:prstGeom prst="arc">
              <a:avLst>
                <a:gd name="adj1" fmla="val 10517297"/>
                <a:gd name="adj2" fmla="val 239478"/>
              </a:avLst>
            </a:prstGeom>
            <a:ln w="19050"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151C8641-854D-4B58-A98E-429E3F73CBED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>
              <a:off x="3232300" y="9773230"/>
              <a:ext cx="228" cy="23022"/>
            </a:xfrm>
            <a:prstGeom prst="line">
              <a:avLst/>
            </a:prstGeom>
            <a:ln w="19050"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0D42E654-E368-4513-AA08-70390F7B0C71}"/>
              </a:ext>
            </a:extLst>
          </p:cNvPr>
          <p:cNvSpPr/>
          <p:nvPr/>
        </p:nvSpPr>
        <p:spPr>
          <a:xfrm>
            <a:off x="3111366" y="9520987"/>
            <a:ext cx="80734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58E1E37-340F-425C-B710-F3212E790B70}"/>
              </a:ext>
            </a:extLst>
          </p:cNvPr>
          <p:cNvSpPr txBox="1"/>
          <p:nvPr/>
        </p:nvSpPr>
        <p:spPr>
          <a:xfrm>
            <a:off x="256032" y="192024"/>
            <a:ext cx="322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登録フォーム追従型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D1C7B3C-E65A-4BD6-96F2-C4C810A1153D}"/>
              </a:ext>
            </a:extLst>
          </p:cNvPr>
          <p:cNvCxnSpPr/>
          <p:nvPr/>
        </p:nvCxnSpPr>
        <p:spPr>
          <a:xfrm>
            <a:off x="0" y="663787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46327388-5081-4741-9B7C-362E1443FD82}"/>
              </a:ext>
            </a:extLst>
          </p:cNvPr>
          <p:cNvSpPr/>
          <p:nvPr/>
        </p:nvSpPr>
        <p:spPr>
          <a:xfrm>
            <a:off x="2334155" y="13186193"/>
            <a:ext cx="2235830" cy="248060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75E55262-A85A-40C0-8FF7-9B23ECB8B11A}"/>
              </a:ext>
            </a:extLst>
          </p:cNvPr>
          <p:cNvSpPr/>
          <p:nvPr/>
        </p:nvSpPr>
        <p:spPr>
          <a:xfrm>
            <a:off x="2334155" y="13484343"/>
            <a:ext cx="2235830" cy="1016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77" name="正方形/長方形 276">
            <a:extLst>
              <a:ext uri="{FF2B5EF4-FFF2-40B4-BE49-F238E27FC236}">
                <a16:creationId xmlns:a16="http://schemas.microsoft.com/office/drawing/2014/main" id="{C69D987B-7563-486C-B82B-B87D83C8BAA4}"/>
              </a:ext>
            </a:extLst>
          </p:cNvPr>
          <p:cNvSpPr/>
          <p:nvPr/>
        </p:nvSpPr>
        <p:spPr>
          <a:xfrm>
            <a:off x="1715371" y="11662207"/>
            <a:ext cx="3377919" cy="137373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D3F840BF-2BA7-424C-8DCF-389E9CD204AE}"/>
              </a:ext>
            </a:extLst>
          </p:cNvPr>
          <p:cNvSpPr/>
          <p:nvPr/>
        </p:nvSpPr>
        <p:spPr>
          <a:xfrm>
            <a:off x="1707079" y="16145472"/>
            <a:ext cx="3377919" cy="10156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ABCA3F01-1611-454A-9998-7F8ED2D525C4}"/>
              </a:ext>
            </a:extLst>
          </p:cNvPr>
          <p:cNvSpPr/>
          <p:nvPr/>
        </p:nvSpPr>
        <p:spPr>
          <a:xfrm>
            <a:off x="1715366" y="10508212"/>
            <a:ext cx="3377212" cy="116496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FA114E40-3DCC-47D4-88FC-EE95D0B71974}"/>
              </a:ext>
            </a:extLst>
          </p:cNvPr>
          <p:cNvSpPr/>
          <p:nvPr/>
        </p:nvSpPr>
        <p:spPr>
          <a:xfrm>
            <a:off x="1709666" y="1306711"/>
            <a:ext cx="3377919" cy="14324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2A4B0CF3-7969-4F21-8DD8-F5474BDC56C9}"/>
              </a:ext>
            </a:extLst>
          </p:cNvPr>
          <p:cNvSpPr/>
          <p:nvPr/>
        </p:nvSpPr>
        <p:spPr>
          <a:xfrm>
            <a:off x="1707082" y="1134665"/>
            <a:ext cx="3380503" cy="16255948"/>
          </a:xfrm>
          <a:prstGeom prst="rect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4468D078-7956-4A2B-8C87-FBE1EDB4DA91}"/>
              </a:ext>
            </a:extLst>
          </p:cNvPr>
          <p:cNvSpPr/>
          <p:nvPr/>
        </p:nvSpPr>
        <p:spPr>
          <a:xfrm>
            <a:off x="1707078" y="1134671"/>
            <a:ext cx="3380502" cy="1749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400" b="1">
              <a:solidFill>
                <a:schemeClr val="tx1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845FF076-6D71-4A4A-ACF6-F4D687846098}"/>
              </a:ext>
            </a:extLst>
          </p:cNvPr>
          <p:cNvSpPr txBox="1"/>
          <p:nvPr/>
        </p:nvSpPr>
        <p:spPr>
          <a:xfrm>
            <a:off x="1707076" y="1530100"/>
            <a:ext cx="2664692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/>
              <a:t>サブタイトルサブタイトルサブタイトルサブタイトル</a:t>
            </a:r>
            <a:endParaRPr kumimoji="1" lang="en-US" altLang="ja-JP" sz="600"/>
          </a:p>
          <a:p>
            <a:endParaRPr kumimoji="1" lang="en-US" altLang="ja-JP" sz="501"/>
          </a:p>
          <a:p>
            <a:r>
              <a:rPr kumimoji="1" lang="ja-JP" altLang="en-US" sz="1200" b="1"/>
              <a:t>イベントタイトルイベント</a:t>
            </a:r>
            <a:endParaRPr kumimoji="1" lang="en-US" altLang="ja-JP" sz="1200" b="1"/>
          </a:p>
          <a:p>
            <a:r>
              <a:rPr kumimoji="1" lang="ja-JP" altLang="en-US" sz="1200" b="1"/>
              <a:t>タイトルイベントタイトル</a:t>
            </a:r>
            <a:endParaRPr kumimoji="1" lang="en-US" altLang="ja-JP" sz="1200" b="1"/>
          </a:p>
          <a:p>
            <a:endParaRPr kumimoji="1" lang="ja-JP" altLang="en-US" sz="1100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3D15AB33-BC2B-45D5-B5C7-43BB50626629}"/>
              </a:ext>
            </a:extLst>
          </p:cNvPr>
          <p:cNvSpPr/>
          <p:nvPr/>
        </p:nvSpPr>
        <p:spPr>
          <a:xfrm>
            <a:off x="2255994" y="3013613"/>
            <a:ext cx="2202832" cy="7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kumimoji="1" lang="en-US" altLang="ja-JP" sz="600" b="1">
                <a:solidFill>
                  <a:schemeClr val="tx1"/>
                </a:solidFill>
              </a:rPr>
            </a:br>
            <a:endParaRPr kumimoji="1" lang="en-US" altLang="ja-JP" sz="8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">
                <a:solidFill>
                  <a:schemeClr val="tx1"/>
                </a:solidFill>
              </a:rPr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r>
              <a:rPr kumimoji="1" lang="ja-JP" altLang="en-US" sz="400"/>
              <a:t>。</a:t>
            </a:r>
            <a:r>
              <a:rPr kumimoji="1" lang="ja-JP" altLang="en-US" sz="400">
                <a:solidFill>
                  <a:schemeClr val="tx1"/>
                </a:solidFill>
              </a:rPr>
              <a:t>このテキストはダミーです。説明文が入ります。</a:t>
            </a:r>
            <a:endParaRPr kumimoji="1" lang="en-US" altLang="ja-JP" sz="400"/>
          </a:p>
          <a:p>
            <a:r>
              <a:rPr kumimoji="1" lang="ja-JP" altLang="en-US" sz="400"/>
              <a:t>。</a:t>
            </a:r>
            <a:endParaRPr kumimoji="1" lang="en-US" altLang="ja-JP" sz="400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694E56DC-C3C4-4BF8-98D9-4CDE003925F0}"/>
              </a:ext>
            </a:extLst>
          </p:cNvPr>
          <p:cNvSpPr/>
          <p:nvPr/>
        </p:nvSpPr>
        <p:spPr>
          <a:xfrm>
            <a:off x="1707784" y="17149780"/>
            <a:ext cx="3377212" cy="2408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13" name="フリーフォーム 78">
            <a:extLst>
              <a:ext uri="{FF2B5EF4-FFF2-40B4-BE49-F238E27FC236}">
                <a16:creationId xmlns:a16="http://schemas.microsoft.com/office/drawing/2014/main" id="{A49E9342-2EB2-469C-B4B1-5FC258145FA3}"/>
              </a:ext>
            </a:extLst>
          </p:cNvPr>
          <p:cNvSpPr/>
          <p:nvPr/>
        </p:nvSpPr>
        <p:spPr>
          <a:xfrm>
            <a:off x="3698870" y="1621856"/>
            <a:ext cx="444978" cy="322985"/>
          </a:xfrm>
          <a:custGeom>
            <a:avLst/>
            <a:gdLst>
              <a:gd name="connsiteX0" fmla="*/ 528603 w 856272"/>
              <a:gd name="connsiteY0" fmla="*/ 0 h 564947"/>
              <a:gd name="connsiteX1" fmla="*/ 856272 w 856272"/>
              <a:gd name="connsiteY1" fmla="*/ 564947 h 564947"/>
              <a:gd name="connsiteX2" fmla="*/ 454797 w 856272"/>
              <a:gd name="connsiteY2" fmla="*/ 564947 h 564947"/>
              <a:gd name="connsiteX3" fmla="*/ 200933 w 856272"/>
              <a:gd name="connsiteY3" fmla="*/ 564947 h 564947"/>
              <a:gd name="connsiteX4" fmla="*/ 0 w 856272"/>
              <a:gd name="connsiteY4" fmla="*/ 564947 h 564947"/>
              <a:gd name="connsiteX5" fmla="*/ 227399 w 856272"/>
              <a:gd name="connsiteY5" fmla="*/ 220457 h 564947"/>
              <a:gd name="connsiteX6" fmla="*/ 319666 w 856272"/>
              <a:gd name="connsiteY6" fmla="*/ 360235 h 5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2" h="564947">
                <a:moveTo>
                  <a:pt x="528603" y="0"/>
                </a:moveTo>
                <a:lnTo>
                  <a:pt x="856272" y="564947"/>
                </a:lnTo>
                <a:lnTo>
                  <a:pt x="454797" y="564947"/>
                </a:lnTo>
                <a:lnTo>
                  <a:pt x="200933" y="564947"/>
                </a:lnTo>
                <a:lnTo>
                  <a:pt x="0" y="564947"/>
                </a:lnTo>
                <a:lnTo>
                  <a:pt x="227399" y="220457"/>
                </a:lnTo>
                <a:lnTo>
                  <a:pt x="319666" y="360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4000" tIns="64000" rIns="64000" bIns="64000" rtlCol="0" anchor="ctr">
            <a:noAutofit/>
          </a:bodyPr>
          <a:lstStyle/>
          <a:p>
            <a:pPr algn="ctr"/>
            <a:endParaRPr lang="ja-JP" altLang="en-US" sz="3201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CAA8088-7657-44A1-88BB-62ACE70774A4}"/>
              </a:ext>
            </a:extLst>
          </p:cNvPr>
          <p:cNvSpPr txBox="1"/>
          <p:nvPr/>
        </p:nvSpPr>
        <p:spPr>
          <a:xfrm>
            <a:off x="2122782" y="1161557"/>
            <a:ext cx="1518364" cy="4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" b="1"/>
              <a:t>　講演内容　講演者情報　　参加フロー　開催詳細　　　</a:t>
            </a:r>
          </a:p>
          <a:p>
            <a:endParaRPr kumimoji="1" lang="ja-JP" altLang="en-US" sz="1801"/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53DA8448-3A4C-46E0-A005-F76DAB322293}"/>
              </a:ext>
            </a:extLst>
          </p:cNvPr>
          <p:cNvGrpSpPr/>
          <p:nvPr/>
        </p:nvGrpSpPr>
        <p:grpSpPr>
          <a:xfrm>
            <a:off x="2325864" y="5544598"/>
            <a:ext cx="2160645" cy="2759239"/>
            <a:chOff x="6100349" y="5426306"/>
            <a:chExt cx="2160644" cy="2759239"/>
          </a:xfrm>
        </p:grpSpPr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81BBEE43-809E-4C96-B659-BB3D99B9EAF9}"/>
                </a:ext>
              </a:extLst>
            </p:cNvPr>
            <p:cNvGrpSpPr/>
            <p:nvPr/>
          </p:nvGrpSpPr>
          <p:grpSpPr>
            <a:xfrm>
              <a:off x="6100349" y="5426306"/>
              <a:ext cx="2160644" cy="2759239"/>
              <a:chOff x="6092572" y="7607568"/>
              <a:chExt cx="2160644" cy="2759239"/>
            </a:xfrm>
          </p:grpSpPr>
          <p:grpSp>
            <p:nvGrpSpPr>
              <p:cNvPr id="124" name="グループ化 123">
                <a:extLst>
                  <a:ext uri="{FF2B5EF4-FFF2-40B4-BE49-F238E27FC236}">
                    <a16:creationId xmlns:a16="http://schemas.microsoft.com/office/drawing/2014/main" id="{127C795B-F6D9-444D-8533-94D019717410}"/>
                  </a:ext>
                </a:extLst>
              </p:cNvPr>
              <p:cNvGrpSpPr/>
              <p:nvPr/>
            </p:nvGrpSpPr>
            <p:grpSpPr>
              <a:xfrm>
                <a:off x="6092572" y="7607568"/>
                <a:ext cx="2160644" cy="2640320"/>
                <a:chOff x="2371829" y="2059929"/>
                <a:chExt cx="2160644" cy="2640320"/>
              </a:xfrm>
            </p:grpSpPr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E5B8AF46-59A6-41D7-8679-75CC14072777}"/>
                    </a:ext>
                  </a:extLst>
                </p:cNvPr>
                <p:cNvSpPr txBox="1"/>
                <p:nvPr/>
              </p:nvSpPr>
              <p:spPr>
                <a:xfrm>
                  <a:off x="2545874" y="2059929"/>
                  <a:ext cx="177494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Contents</a:t>
                  </a:r>
                  <a:br>
                    <a:rPr kumimoji="1" lang="en-US" altLang="ja-JP" sz="600" b="1"/>
                  </a:br>
                  <a:r>
                    <a:rPr kumimoji="1" lang="ja-JP" altLang="en-US" sz="400" b="1"/>
                    <a:t>講演内容</a:t>
                  </a:r>
                  <a:endParaRPr kumimoji="1" lang="en-US" altLang="ja-JP" sz="600" b="1"/>
                </a:p>
              </p:txBody>
            </p:sp>
            <p:sp>
              <p:nvSpPr>
                <p:cNvPr id="129" name="四角形: 角を丸くする 128">
                  <a:extLst>
                    <a:ext uri="{FF2B5EF4-FFF2-40B4-BE49-F238E27FC236}">
                      <a16:creationId xmlns:a16="http://schemas.microsoft.com/office/drawing/2014/main" id="{01295647-8041-4CA1-921F-6B2C9E25AA8F}"/>
                    </a:ext>
                  </a:extLst>
                </p:cNvPr>
                <p:cNvSpPr/>
                <p:nvPr/>
              </p:nvSpPr>
              <p:spPr>
                <a:xfrm>
                  <a:off x="2371829" y="2401115"/>
                  <a:ext cx="2160644" cy="229913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solidFill>
                    <a:srgbClr val="D9D9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1"/>
                </a:p>
              </p:txBody>
            </p:sp>
          </p:grp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A15F4926-7243-495D-8AF3-264C9CEB45B1}"/>
                  </a:ext>
                </a:extLst>
              </p:cNvPr>
              <p:cNvSpPr txBox="1"/>
              <p:nvPr/>
            </p:nvSpPr>
            <p:spPr>
              <a:xfrm>
                <a:off x="6100864" y="8063384"/>
                <a:ext cx="2122079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01"/>
                  <a:t>XX:XX</a:t>
                </a:r>
                <a:r>
                  <a:rPr kumimoji="1" lang="ja-JP" altLang="en-US" sz="501"/>
                  <a:t>～</a:t>
                </a:r>
                <a:r>
                  <a:rPr kumimoji="1" lang="en-US" altLang="ja-JP" sz="501"/>
                  <a:t>XX:XX</a:t>
                </a:r>
              </a:p>
              <a:p>
                <a:r>
                  <a:rPr kumimoji="1" lang="ja-JP" altLang="en-US" sz="501" b="1"/>
                  <a:t>講演タイトル講演タイトル</a:t>
                </a:r>
                <a:endParaRPr kumimoji="1" lang="en-US" altLang="ja-JP" sz="501" b="1"/>
              </a:p>
              <a:p>
                <a:endParaRPr kumimoji="1" lang="en-US" altLang="ja-JP" sz="300"/>
              </a:p>
              <a:p>
                <a:r>
                  <a:rPr kumimoji="1" lang="ja-JP" altLang="en-US" sz="300"/>
    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    </a:r>
                <a:endParaRPr kumimoji="1" lang="en-US" altLang="ja-JP" sz="300"/>
              </a:p>
              <a:p>
                <a:endParaRPr kumimoji="1" lang="en-US" altLang="ja-JP" sz="200"/>
              </a:p>
              <a:p>
                <a:r>
                  <a:rPr kumimoji="1" lang="ja-JP" altLang="en-US" sz="200"/>
                  <a:t>会社名　役職</a:t>
                </a:r>
                <a:endParaRPr kumimoji="1" lang="en-US" altLang="ja-JP" sz="200"/>
              </a:p>
              <a:p>
                <a:r>
                  <a:rPr kumimoji="1" lang="ja-JP" altLang="en-US" sz="400" b="1"/>
                  <a:t>講演者　太郎</a:t>
                </a:r>
                <a:endParaRPr kumimoji="1" lang="en-US" altLang="ja-JP" sz="400" b="1"/>
              </a:p>
              <a:p>
                <a:endParaRPr kumimoji="1" lang="en-US" altLang="ja-JP" sz="300"/>
              </a:p>
              <a:p>
                <a:endParaRPr kumimoji="1" lang="en-US" altLang="ja-JP" sz="300"/>
              </a:p>
              <a:p>
                <a:endParaRPr kumimoji="1" lang="en-US" altLang="ja-JP" sz="600"/>
              </a:p>
              <a:p>
                <a:endParaRPr kumimoji="1" lang="en-US" altLang="ja-JP" sz="600"/>
              </a:p>
            </p:txBody>
          </p:sp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BF5A2B58-544C-440D-9FE8-E3A739CA1537}"/>
                  </a:ext>
                </a:extLst>
              </p:cNvPr>
              <p:cNvSpPr txBox="1"/>
              <p:nvPr/>
            </p:nvSpPr>
            <p:spPr>
              <a:xfrm>
                <a:off x="6104442" y="8806356"/>
                <a:ext cx="2122079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01"/>
                  <a:t>XX:XX</a:t>
                </a:r>
                <a:r>
                  <a:rPr kumimoji="1" lang="ja-JP" altLang="en-US" sz="501"/>
                  <a:t>～</a:t>
                </a:r>
                <a:r>
                  <a:rPr kumimoji="1" lang="en-US" altLang="ja-JP" sz="501"/>
                  <a:t>XX:XX</a:t>
                </a:r>
              </a:p>
              <a:p>
                <a:r>
                  <a:rPr kumimoji="1" lang="ja-JP" altLang="en-US" sz="501" b="1"/>
                  <a:t>講演タイトル講演タイトル</a:t>
                </a:r>
                <a:endParaRPr kumimoji="1" lang="en-US" altLang="ja-JP" sz="501" b="1"/>
              </a:p>
              <a:p>
                <a:endParaRPr kumimoji="1" lang="en-US" altLang="ja-JP" sz="300"/>
              </a:p>
              <a:p>
                <a:r>
                  <a:rPr kumimoji="1" lang="ja-JP" altLang="en-US" sz="300"/>
    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    </a:r>
                <a:endParaRPr kumimoji="1" lang="en-US" altLang="ja-JP" sz="300"/>
              </a:p>
              <a:p>
                <a:endParaRPr kumimoji="1" lang="en-US" altLang="ja-JP" sz="200"/>
              </a:p>
              <a:p>
                <a:r>
                  <a:rPr kumimoji="1" lang="ja-JP" altLang="en-US" sz="200"/>
                  <a:t>会社名　役職</a:t>
                </a:r>
                <a:endParaRPr kumimoji="1" lang="en-US" altLang="ja-JP" sz="200"/>
              </a:p>
              <a:p>
                <a:r>
                  <a:rPr kumimoji="1" lang="ja-JP" altLang="en-US" sz="400" b="1"/>
                  <a:t>講演者　太郎</a:t>
                </a:r>
                <a:endParaRPr kumimoji="1" lang="en-US" altLang="ja-JP" sz="400" b="1"/>
              </a:p>
              <a:p>
                <a:endParaRPr kumimoji="1" lang="en-US" altLang="ja-JP" sz="300"/>
              </a:p>
              <a:p>
                <a:endParaRPr kumimoji="1" lang="en-US" altLang="ja-JP" sz="300"/>
              </a:p>
              <a:p>
                <a:endParaRPr kumimoji="1" lang="en-US" altLang="ja-JP" sz="600"/>
              </a:p>
              <a:p>
                <a:endParaRPr kumimoji="1" lang="en-US" altLang="ja-JP" sz="600"/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C7D58D99-1F0C-4E41-BAB6-1D10AEBDD6CB}"/>
                  </a:ext>
                </a:extLst>
              </p:cNvPr>
              <p:cNvSpPr txBox="1"/>
              <p:nvPr/>
            </p:nvSpPr>
            <p:spPr>
              <a:xfrm>
                <a:off x="6101247" y="9535554"/>
                <a:ext cx="2122079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01"/>
                  <a:t>XX:XX</a:t>
                </a:r>
                <a:r>
                  <a:rPr kumimoji="1" lang="ja-JP" altLang="en-US" sz="501"/>
                  <a:t>～</a:t>
                </a:r>
                <a:r>
                  <a:rPr kumimoji="1" lang="en-US" altLang="ja-JP" sz="501"/>
                  <a:t>XX:XX</a:t>
                </a:r>
              </a:p>
              <a:p>
                <a:r>
                  <a:rPr kumimoji="1" lang="ja-JP" altLang="en-US" sz="501" b="1"/>
                  <a:t>講演タイトル講演タイトル</a:t>
                </a:r>
                <a:endParaRPr kumimoji="1" lang="en-US" altLang="ja-JP" sz="501" b="1"/>
              </a:p>
              <a:p>
                <a:endParaRPr kumimoji="1" lang="en-US" altLang="ja-JP" sz="300"/>
              </a:p>
              <a:p>
                <a:r>
                  <a:rPr kumimoji="1" lang="ja-JP" altLang="en-US" sz="300"/>
    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    </a:r>
                <a:endParaRPr kumimoji="1" lang="en-US" altLang="ja-JP" sz="300"/>
              </a:p>
              <a:p>
                <a:endParaRPr kumimoji="1" lang="en-US" altLang="ja-JP" sz="200"/>
              </a:p>
              <a:p>
                <a:r>
                  <a:rPr kumimoji="1" lang="ja-JP" altLang="en-US" sz="200"/>
                  <a:t>会社名　役職</a:t>
                </a:r>
                <a:endParaRPr kumimoji="1" lang="en-US" altLang="ja-JP" sz="200"/>
              </a:p>
              <a:p>
                <a:r>
                  <a:rPr kumimoji="1" lang="ja-JP" altLang="en-US" sz="400" b="1"/>
                  <a:t>講演者　太郎</a:t>
                </a:r>
                <a:endParaRPr kumimoji="1" lang="en-US" altLang="ja-JP" sz="400" b="1"/>
              </a:p>
              <a:p>
                <a:endParaRPr kumimoji="1" lang="en-US" altLang="ja-JP" sz="300"/>
              </a:p>
              <a:p>
                <a:endParaRPr kumimoji="1" lang="en-US" altLang="ja-JP" sz="300"/>
              </a:p>
              <a:p>
                <a:endParaRPr kumimoji="1" lang="en-US" altLang="ja-JP" sz="600"/>
              </a:p>
              <a:p>
                <a:endParaRPr kumimoji="1" lang="en-US" altLang="ja-JP" sz="600"/>
              </a:p>
            </p:txBody>
          </p:sp>
        </p:grp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E791C07F-597B-4964-AB37-5FC8D95173A6}"/>
                </a:ext>
              </a:extLst>
            </p:cNvPr>
            <p:cNvCxnSpPr>
              <a:cxnSpLocks/>
            </p:cNvCxnSpPr>
            <p:nvPr/>
          </p:nvCxnSpPr>
          <p:spPr>
            <a:xfrm>
              <a:off x="6159986" y="6529430"/>
              <a:ext cx="2036945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51CEB32D-93F0-467F-BEC6-741D801EF2FA}"/>
                </a:ext>
              </a:extLst>
            </p:cNvPr>
            <p:cNvCxnSpPr>
              <a:cxnSpLocks/>
            </p:cNvCxnSpPr>
            <p:nvPr/>
          </p:nvCxnSpPr>
          <p:spPr>
            <a:xfrm>
              <a:off x="6159986" y="7249261"/>
              <a:ext cx="2036945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014B7D05-0F75-4734-A844-26E966035A30}"/>
              </a:ext>
            </a:extLst>
          </p:cNvPr>
          <p:cNvGrpSpPr/>
          <p:nvPr/>
        </p:nvGrpSpPr>
        <p:grpSpPr>
          <a:xfrm>
            <a:off x="4455504" y="2062821"/>
            <a:ext cx="444978" cy="578896"/>
            <a:chOff x="-2841479" y="1181838"/>
            <a:chExt cx="444978" cy="578896"/>
          </a:xfrm>
        </p:grpSpPr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0BFDE043-72BA-422A-B25C-185237A049C2}"/>
                </a:ext>
              </a:extLst>
            </p:cNvPr>
            <p:cNvGrpSpPr/>
            <p:nvPr/>
          </p:nvGrpSpPr>
          <p:grpSpPr>
            <a:xfrm>
              <a:off x="-2841479" y="1181838"/>
              <a:ext cx="444978" cy="578896"/>
              <a:chOff x="6068291" y="2213045"/>
              <a:chExt cx="620509" cy="811943"/>
            </a:xfrm>
          </p:grpSpPr>
          <p:sp>
            <p:nvSpPr>
              <p:cNvPr id="133" name="楕円 132">
                <a:extLst>
                  <a:ext uri="{FF2B5EF4-FFF2-40B4-BE49-F238E27FC236}">
                    <a16:creationId xmlns:a16="http://schemas.microsoft.com/office/drawing/2014/main" id="{434C8AFB-25EC-4067-9316-BDCA646A089A}"/>
                  </a:ext>
                </a:extLst>
              </p:cNvPr>
              <p:cNvSpPr/>
              <p:nvPr/>
            </p:nvSpPr>
            <p:spPr>
              <a:xfrm>
                <a:off x="6080264" y="2213045"/>
                <a:ext cx="596563" cy="5965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1">
                  <a:ln>
                    <a:solidFill>
                      <a:srgbClr val="D9D9D9"/>
                    </a:solidFill>
                  </a:ln>
                  <a:solidFill>
                    <a:srgbClr val="D9D9D9"/>
                  </a:solidFill>
                </a:endParaRPr>
              </a:p>
            </p:txBody>
          </p:sp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B0C76C78-0E6F-43C3-90C2-3F6B045834B7}"/>
                  </a:ext>
                </a:extLst>
              </p:cNvPr>
              <p:cNvSpPr/>
              <p:nvPr/>
            </p:nvSpPr>
            <p:spPr>
              <a:xfrm>
                <a:off x="6068291" y="2730604"/>
                <a:ext cx="620509" cy="294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00">
                    <a:solidFill>
                      <a:schemeClr val="tx1"/>
                    </a:solidFill>
                  </a:rPr>
                  <a:t>会社名　</a:t>
                </a:r>
                <a:endParaRPr kumimoji="1" lang="en-US" altLang="ja-JP" sz="30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300">
                    <a:solidFill>
                      <a:schemeClr val="tx1"/>
                    </a:solidFill>
                  </a:rPr>
                  <a:t>役職</a:t>
                </a:r>
                <a:endParaRPr kumimoji="1" lang="en-US" altLang="ja-JP" sz="30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300" b="1">
                    <a:solidFill>
                      <a:schemeClr val="tx1"/>
                    </a:solidFill>
                  </a:rPr>
                  <a:t>講演者　太郎</a:t>
                </a:r>
                <a:endParaRPr kumimoji="1" lang="en-US" altLang="ja-JP" sz="300" b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2" name="図 131" descr="アイコン&#10;&#10;自動的に生成された説明">
              <a:extLst>
                <a:ext uri="{FF2B5EF4-FFF2-40B4-BE49-F238E27FC236}">
                  <a16:creationId xmlns:a16="http://schemas.microsoft.com/office/drawing/2014/main" id="{929882B5-A1C6-47DA-A11C-411D9D070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8655" y="1268028"/>
              <a:ext cx="245803" cy="245803"/>
            </a:xfrm>
            <a:prstGeom prst="rect">
              <a:avLst/>
            </a:prstGeom>
          </p:spPr>
        </p:pic>
      </p:grp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62A31F6E-74B2-4BB9-96A2-B75138D4FC0E}"/>
              </a:ext>
            </a:extLst>
          </p:cNvPr>
          <p:cNvSpPr txBox="1"/>
          <p:nvPr/>
        </p:nvSpPr>
        <p:spPr>
          <a:xfrm>
            <a:off x="2567861" y="8275610"/>
            <a:ext cx="177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kumimoji="1" lang="en-US" altLang="ja-JP" sz="600" b="1"/>
          </a:p>
          <a:p>
            <a:pPr algn="ctr"/>
            <a:r>
              <a:rPr kumimoji="1" lang="ja-JP" altLang="en-US" sz="400" b="1"/>
              <a:t>講演者情報</a:t>
            </a:r>
            <a:endParaRPr kumimoji="1" lang="en-US" altLang="ja-JP" sz="400" b="1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6B96B4DC-51AF-4240-A2E7-D85BB3209698}"/>
              </a:ext>
            </a:extLst>
          </p:cNvPr>
          <p:cNvSpPr txBox="1"/>
          <p:nvPr/>
        </p:nvSpPr>
        <p:spPr>
          <a:xfrm>
            <a:off x="3565832" y="9057882"/>
            <a:ext cx="6680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/>
              <a:t>会社名　役職</a:t>
            </a:r>
            <a:endParaRPr kumimoji="1" lang="en-US" altLang="ja-JP" sz="300"/>
          </a:p>
          <a:p>
            <a:r>
              <a:rPr kumimoji="1" lang="ja-JP" altLang="en-US" sz="400" b="1"/>
              <a:t>講演者　太郎</a:t>
            </a:r>
            <a:endParaRPr kumimoji="1" lang="en-US" altLang="ja-JP" sz="400" b="1"/>
          </a:p>
          <a:p>
            <a:endParaRPr kumimoji="1" lang="en-US" altLang="ja-JP" sz="400" b="1"/>
          </a:p>
          <a:p>
            <a:r>
              <a:rPr kumimoji="1" lang="ja-JP" altLang="en-US" sz="30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</a:t>
            </a:r>
            <a:endParaRPr kumimoji="1" lang="en-US" altLang="ja-JP" sz="300"/>
          </a:p>
          <a:p>
            <a:endParaRPr kumimoji="1" lang="en-US" altLang="ja-JP" sz="600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E19DD233-BE0D-4A0D-B229-437685CBA378}"/>
              </a:ext>
            </a:extLst>
          </p:cNvPr>
          <p:cNvSpPr/>
          <p:nvPr/>
        </p:nvSpPr>
        <p:spPr>
          <a:xfrm>
            <a:off x="3641364" y="8552779"/>
            <a:ext cx="512488" cy="489753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8036567A-BE16-46CF-8221-1D38D01C832C}"/>
              </a:ext>
            </a:extLst>
          </p:cNvPr>
          <p:cNvSpPr txBox="1"/>
          <p:nvPr/>
        </p:nvSpPr>
        <p:spPr>
          <a:xfrm>
            <a:off x="2632337" y="9057882"/>
            <a:ext cx="6680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/>
              <a:t>会社名　役職</a:t>
            </a:r>
            <a:endParaRPr kumimoji="1" lang="en-US" altLang="ja-JP" sz="300"/>
          </a:p>
          <a:p>
            <a:r>
              <a:rPr kumimoji="1" lang="ja-JP" altLang="en-US" sz="400" b="1"/>
              <a:t>講演者　太郎</a:t>
            </a:r>
            <a:endParaRPr kumimoji="1" lang="en-US" altLang="ja-JP" sz="400" b="1"/>
          </a:p>
          <a:p>
            <a:endParaRPr kumimoji="1" lang="en-US" altLang="ja-JP" sz="400" b="1"/>
          </a:p>
          <a:p>
            <a:r>
              <a:rPr kumimoji="1" lang="ja-JP" altLang="en-US" sz="30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</a:t>
            </a:r>
            <a:endParaRPr kumimoji="1" lang="en-US" altLang="ja-JP" sz="300"/>
          </a:p>
          <a:p>
            <a:endParaRPr kumimoji="1" lang="en-US" altLang="ja-JP" sz="600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0031421E-3E6F-4308-BDDE-B05D9A7834F8}"/>
              </a:ext>
            </a:extLst>
          </p:cNvPr>
          <p:cNvSpPr/>
          <p:nvPr/>
        </p:nvSpPr>
        <p:spPr>
          <a:xfrm>
            <a:off x="2707869" y="8552779"/>
            <a:ext cx="512488" cy="489753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pic>
        <p:nvPicPr>
          <p:cNvPr id="138" name="図 137" descr="アイコン&#10;&#10;自動的に生成された説明">
            <a:extLst>
              <a:ext uri="{FF2B5EF4-FFF2-40B4-BE49-F238E27FC236}">
                <a16:creationId xmlns:a16="http://schemas.microsoft.com/office/drawing/2014/main" id="{84F6AF50-A59A-4C67-80B6-A3E4121C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45" y="8673828"/>
            <a:ext cx="245803" cy="245803"/>
          </a:xfrm>
          <a:prstGeom prst="rect">
            <a:avLst/>
          </a:prstGeom>
        </p:spPr>
      </p:pic>
      <p:pic>
        <p:nvPicPr>
          <p:cNvPr id="139" name="図 138" descr="アイコン&#10;&#10;自動的に生成された説明">
            <a:extLst>
              <a:ext uri="{FF2B5EF4-FFF2-40B4-BE49-F238E27FC236}">
                <a16:creationId xmlns:a16="http://schemas.microsoft.com/office/drawing/2014/main" id="{40833D87-DD02-4199-AAF3-B4CDE3670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06" y="8673828"/>
            <a:ext cx="245803" cy="245803"/>
          </a:xfrm>
          <a:prstGeom prst="rect">
            <a:avLst/>
          </a:prstGeom>
        </p:spPr>
      </p:pic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BE7E46FF-A1BD-4933-B147-4ECF46A622B5}"/>
              </a:ext>
            </a:extLst>
          </p:cNvPr>
          <p:cNvSpPr/>
          <p:nvPr/>
        </p:nvSpPr>
        <p:spPr>
          <a:xfrm>
            <a:off x="1764009" y="1158396"/>
            <a:ext cx="404593" cy="126572"/>
          </a:xfrm>
          <a:prstGeom prst="rect">
            <a:avLst/>
          </a:prstGeom>
          <a:solidFill>
            <a:srgbClr val="AFABAB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>
                <a:latin typeface="Noto sans" panose="020B0502040204020203" pitchFamily="34" charset="0"/>
              </a:rPr>
              <a:t>企業ロゴ</a:t>
            </a:r>
          </a:p>
        </p:txBody>
      </p: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8869290C-6330-4AB8-816C-F8AD20657AF6}"/>
              </a:ext>
            </a:extLst>
          </p:cNvPr>
          <p:cNvGrpSpPr/>
          <p:nvPr/>
        </p:nvGrpSpPr>
        <p:grpSpPr>
          <a:xfrm>
            <a:off x="3869998" y="2056655"/>
            <a:ext cx="444978" cy="578896"/>
            <a:chOff x="-2841479" y="1181838"/>
            <a:chExt cx="444978" cy="578896"/>
          </a:xfrm>
        </p:grpSpPr>
        <p:grpSp>
          <p:nvGrpSpPr>
            <p:cNvPr id="177" name="グループ化 176">
              <a:extLst>
                <a:ext uri="{FF2B5EF4-FFF2-40B4-BE49-F238E27FC236}">
                  <a16:creationId xmlns:a16="http://schemas.microsoft.com/office/drawing/2014/main" id="{4DC690FD-EDB3-470A-A5E3-7FE7370E8E10}"/>
                </a:ext>
              </a:extLst>
            </p:cNvPr>
            <p:cNvGrpSpPr/>
            <p:nvPr/>
          </p:nvGrpSpPr>
          <p:grpSpPr>
            <a:xfrm>
              <a:off x="-2841479" y="1181838"/>
              <a:ext cx="444978" cy="578896"/>
              <a:chOff x="6068291" y="2213045"/>
              <a:chExt cx="620509" cy="811943"/>
            </a:xfrm>
          </p:grpSpPr>
          <p:sp>
            <p:nvSpPr>
              <p:cNvPr id="179" name="楕円 178">
                <a:extLst>
                  <a:ext uri="{FF2B5EF4-FFF2-40B4-BE49-F238E27FC236}">
                    <a16:creationId xmlns:a16="http://schemas.microsoft.com/office/drawing/2014/main" id="{32630340-954E-438D-8871-A6FA3D8BB58C}"/>
                  </a:ext>
                </a:extLst>
              </p:cNvPr>
              <p:cNvSpPr/>
              <p:nvPr/>
            </p:nvSpPr>
            <p:spPr>
              <a:xfrm>
                <a:off x="6080264" y="2213045"/>
                <a:ext cx="596563" cy="5965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1">
                  <a:ln>
                    <a:solidFill>
                      <a:srgbClr val="D9D9D9"/>
                    </a:solidFill>
                  </a:ln>
                  <a:solidFill>
                    <a:srgbClr val="D9D9D9"/>
                  </a:solidFill>
                </a:endParaRPr>
              </a:p>
            </p:txBody>
          </p:sp>
          <p:sp>
            <p:nvSpPr>
              <p:cNvPr id="180" name="正方形/長方形 179">
                <a:extLst>
                  <a:ext uri="{FF2B5EF4-FFF2-40B4-BE49-F238E27FC236}">
                    <a16:creationId xmlns:a16="http://schemas.microsoft.com/office/drawing/2014/main" id="{91BC0248-4404-4CFF-A4A7-AD8DEE240106}"/>
                  </a:ext>
                </a:extLst>
              </p:cNvPr>
              <p:cNvSpPr/>
              <p:nvPr/>
            </p:nvSpPr>
            <p:spPr>
              <a:xfrm>
                <a:off x="6068291" y="2730604"/>
                <a:ext cx="620509" cy="294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00">
                    <a:solidFill>
                      <a:schemeClr val="tx1"/>
                    </a:solidFill>
                  </a:rPr>
                  <a:t>会社名　</a:t>
                </a:r>
                <a:endParaRPr kumimoji="1" lang="en-US" altLang="ja-JP" sz="30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300">
                    <a:solidFill>
                      <a:schemeClr val="tx1"/>
                    </a:solidFill>
                  </a:rPr>
                  <a:t>役職</a:t>
                </a:r>
                <a:endParaRPr kumimoji="1" lang="en-US" altLang="ja-JP" sz="30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300" b="1">
                    <a:solidFill>
                      <a:schemeClr val="tx1"/>
                    </a:solidFill>
                  </a:rPr>
                  <a:t>講演者　太郎</a:t>
                </a:r>
                <a:endParaRPr kumimoji="1" lang="en-US" altLang="ja-JP" sz="300" b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78" name="図 177" descr="アイコン&#10;&#10;自動的に生成された説明">
              <a:extLst>
                <a:ext uri="{FF2B5EF4-FFF2-40B4-BE49-F238E27FC236}">
                  <a16:creationId xmlns:a16="http://schemas.microsoft.com/office/drawing/2014/main" id="{E2C185C0-8B66-4EA7-9EAE-2EF35DA3F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8655" y="1268028"/>
              <a:ext cx="245803" cy="245803"/>
            </a:xfrm>
            <a:prstGeom prst="rect">
              <a:avLst/>
            </a:prstGeom>
          </p:spPr>
        </p:pic>
      </p:grp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1AF0AE9D-40CA-4874-9C0D-16C480B091BF}"/>
              </a:ext>
            </a:extLst>
          </p:cNvPr>
          <p:cNvSpPr txBox="1"/>
          <p:nvPr/>
        </p:nvSpPr>
        <p:spPr>
          <a:xfrm>
            <a:off x="1704500" y="2356732"/>
            <a:ext cx="1121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/>
              <a:t>20XX.</a:t>
            </a:r>
            <a:r>
              <a:rPr kumimoji="1" lang="ja-JP" altLang="en-US" sz="700"/>
              <a:t>  </a:t>
            </a:r>
            <a:r>
              <a:rPr kumimoji="1" lang="en-US" altLang="ja-JP" sz="1600"/>
              <a:t>XX.XX </a:t>
            </a:r>
            <a:r>
              <a:rPr kumimoji="1" lang="en-US" altLang="ja-JP" sz="800"/>
              <a:t>Tue</a:t>
            </a:r>
            <a:endParaRPr kumimoji="1" lang="ja-JP" altLang="en-US" sz="501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A5DDE396-A77D-4CB1-AF20-0EBAA52C4065}"/>
              </a:ext>
            </a:extLst>
          </p:cNvPr>
          <p:cNvSpPr txBox="1"/>
          <p:nvPr/>
        </p:nvSpPr>
        <p:spPr>
          <a:xfrm>
            <a:off x="2654728" y="2366982"/>
            <a:ext cx="427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/>
              <a:t>XX:XX-</a:t>
            </a:r>
          </a:p>
          <a:p>
            <a:r>
              <a:rPr kumimoji="1" lang="en-US" altLang="ja-JP" sz="700"/>
              <a:t>XX:XX</a:t>
            </a:r>
            <a:endParaRPr lang="ja-JP" altLang="en-US" sz="700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5E12CB2-8766-4F4C-9BDD-69E57EF683EB}"/>
              </a:ext>
            </a:extLst>
          </p:cNvPr>
          <p:cNvSpPr/>
          <p:nvPr/>
        </p:nvSpPr>
        <p:spPr>
          <a:xfrm>
            <a:off x="3017565" y="2395449"/>
            <a:ext cx="235951" cy="235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F7C36C56-0E22-4DC7-935F-9B401AF58151}"/>
              </a:ext>
            </a:extLst>
          </p:cNvPr>
          <p:cNvSpPr txBox="1"/>
          <p:nvPr/>
        </p:nvSpPr>
        <p:spPr>
          <a:xfrm>
            <a:off x="2979728" y="2394476"/>
            <a:ext cx="655875" cy="24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1" b="1">
                <a:solidFill>
                  <a:schemeClr val="bg1"/>
                </a:solidFill>
              </a:rPr>
              <a:t>参加</a:t>
            </a:r>
            <a:endParaRPr kumimoji="1" lang="en-US" altLang="ja-JP" sz="501" b="1">
              <a:solidFill>
                <a:schemeClr val="bg1"/>
              </a:solidFill>
            </a:endParaRPr>
          </a:p>
          <a:p>
            <a:r>
              <a:rPr kumimoji="1" lang="ja-JP" altLang="en-US" sz="501" b="1">
                <a:solidFill>
                  <a:schemeClr val="bg1"/>
                </a:solidFill>
              </a:rPr>
              <a:t>無料</a:t>
            </a:r>
          </a:p>
        </p:txBody>
      </p:sp>
      <p:grpSp>
        <p:nvGrpSpPr>
          <p:cNvPr id="276" name="グループ化 275">
            <a:extLst>
              <a:ext uri="{FF2B5EF4-FFF2-40B4-BE49-F238E27FC236}">
                <a16:creationId xmlns:a16="http://schemas.microsoft.com/office/drawing/2014/main" id="{F9785EFF-F4BD-42A6-AC23-857542AB2253}"/>
              </a:ext>
            </a:extLst>
          </p:cNvPr>
          <p:cNvGrpSpPr/>
          <p:nvPr/>
        </p:nvGrpSpPr>
        <p:grpSpPr>
          <a:xfrm>
            <a:off x="2767003" y="11852407"/>
            <a:ext cx="1274655" cy="1081497"/>
            <a:chOff x="2767900" y="9672169"/>
            <a:chExt cx="1274655" cy="1081497"/>
          </a:xfrm>
        </p:grpSpPr>
        <p:sp>
          <p:nvSpPr>
            <p:cNvPr id="201" name="正方形/長方形 200">
              <a:extLst>
                <a:ext uri="{FF2B5EF4-FFF2-40B4-BE49-F238E27FC236}">
                  <a16:creationId xmlns:a16="http://schemas.microsoft.com/office/drawing/2014/main" id="{9D9A7FDD-636E-42F8-9660-4BE212924A16}"/>
                </a:ext>
              </a:extLst>
            </p:cNvPr>
            <p:cNvSpPr/>
            <p:nvPr/>
          </p:nvSpPr>
          <p:spPr>
            <a:xfrm>
              <a:off x="2767900" y="9672169"/>
              <a:ext cx="1274655" cy="1081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2" name="テキスト ボックス 201">
              <a:extLst>
                <a:ext uri="{FF2B5EF4-FFF2-40B4-BE49-F238E27FC236}">
                  <a16:creationId xmlns:a16="http://schemas.microsoft.com/office/drawing/2014/main" id="{C596A8BC-5F12-4E31-91DB-C255E621D675}"/>
                </a:ext>
              </a:extLst>
            </p:cNvPr>
            <p:cNvSpPr txBox="1"/>
            <p:nvPr/>
          </p:nvSpPr>
          <p:spPr>
            <a:xfrm>
              <a:off x="3017562" y="9756333"/>
              <a:ext cx="809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b="1">
                  <a:latin typeface="Arial" panose="020B0604020202020204" pitchFamily="34" charset="0"/>
                  <a:cs typeface="Arial" panose="020B0604020202020204" pitchFamily="34" charset="0"/>
                </a:rPr>
                <a:t>Outline</a:t>
              </a:r>
            </a:p>
            <a:p>
              <a:pPr algn="ctr"/>
              <a:r>
                <a:rPr kumimoji="1" lang="ja-JP" altLang="en-US" sz="300" b="1">
                  <a:latin typeface="Arial" panose="020B0604020202020204" pitchFamily="34" charset="0"/>
                  <a:cs typeface="Arial" panose="020B0604020202020204" pitchFamily="34" charset="0"/>
                </a:rPr>
                <a:t>開催概要</a:t>
              </a:r>
            </a:p>
          </p:txBody>
        </p:sp>
        <p:sp>
          <p:nvSpPr>
            <p:cNvPr id="203" name="四角形: 角を丸くする 202">
              <a:extLst>
                <a:ext uri="{FF2B5EF4-FFF2-40B4-BE49-F238E27FC236}">
                  <a16:creationId xmlns:a16="http://schemas.microsoft.com/office/drawing/2014/main" id="{A40FE207-D6C8-4382-822F-EEC920E33B78}"/>
                </a:ext>
              </a:extLst>
            </p:cNvPr>
            <p:cNvSpPr/>
            <p:nvPr/>
          </p:nvSpPr>
          <p:spPr>
            <a:xfrm>
              <a:off x="2893415" y="10115690"/>
              <a:ext cx="217251" cy="47395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204" name="テキスト ボックス 203">
              <a:extLst>
                <a:ext uri="{FF2B5EF4-FFF2-40B4-BE49-F238E27FC236}">
                  <a16:creationId xmlns:a16="http://schemas.microsoft.com/office/drawing/2014/main" id="{E603BA7E-8C69-4491-B3D7-F38C5528BE7A}"/>
                </a:ext>
              </a:extLst>
            </p:cNvPr>
            <p:cNvSpPr txBox="1"/>
            <p:nvPr/>
          </p:nvSpPr>
          <p:spPr>
            <a:xfrm>
              <a:off x="2861203" y="10077276"/>
              <a:ext cx="325582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5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</a:t>
              </a:r>
            </a:p>
          </p:txBody>
        </p:sp>
        <p:sp>
          <p:nvSpPr>
            <p:cNvPr id="205" name="四角形: 角を丸くする 204">
              <a:extLst>
                <a:ext uri="{FF2B5EF4-FFF2-40B4-BE49-F238E27FC236}">
                  <a16:creationId xmlns:a16="http://schemas.microsoft.com/office/drawing/2014/main" id="{07E6939D-5515-4F91-8170-4D8282120B42}"/>
                </a:ext>
              </a:extLst>
            </p:cNvPr>
            <p:cNvSpPr/>
            <p:nvPr/>
          </p:nvSpPr>
          <p:spPr>
            <a:xfrm>
              <a:off x="2888537" y="10241850"/>
              <a:ext cx="217251" cy="47395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206" name="テキスト ボックス 205">
              <a:extLst>
                <a:ext uri="{FF2B5EF4-FFF2-40B4-BE49-F238E27FC236}">
                  <a16:creationId xmlns:a16="http://schemas.microsoft.com/office/drawing/2014/main" id="{50B52C64-B149-4000-B708-4C433EEE90BE}"/>
                </a:ext>
              </a:extLst>
            </p:cNvPr>
            <p:cNvSpPr txBox="1"/>
            <p:nvPr/>
          </p:nvSpPr>
          <p:spPr>
            <a:xfrm>
              <a:off x="2861203" y="10203436"/>
              <a:ext cx="325582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5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参加費</a:t>
              </a:r>
            </a:p>
          </p:txBody>
        </p:sp>
        <p:sp>
          <p:nvSpPr>
            <p:cNvPr id="207" name="四角形: 角を丸くする 206">
              <a:extLst>
                <a:ext uri="{FF2B5EF4-FFF2-40B4-BE49-F238E27FC236}">
                  <a16:creationId xmlns:a16="http://schemas.microsoft.com/office/drawing/2014/main" id="{8986E1C8-C053-4DAB-962E-DA6FF6A085A8}"/>
                </a:ext>
              </a:extLst>
            </p:cNvPr>
            <p:cNvSpPr/>
            <p:nvPr/>
          </p:nvSpPr>
          <p:spPr>
            <a:xfrm>
              <a:off x="2891116" y="10371036"/>
              <a:ext cx="217251" cy="47395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208" name="テキスト ボックス 207">
              <a:extLst>
                <a:ext uri="{FF2B5EF4-FFF2-40B4-BE49-F238E27FC236}">
                  <a16:creationId xmlns:a16="http://schemas.microsoft.com/office/drawing/2014/main" id="{3A551A51-A76A-4D6A-9787-C23EC95F373C}"/>
                </a:ext>
              </a:extLst>
            </p:cNvPr>
            <p:cNvSpPr txBox="1"/>
            <p:nvPr/>
          </p:nvSpPr>
          <p:spPr>
            <a:xfrm>
              <a:off x="2847758" y="10332622"/>
              <a:ext cx="325582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5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視聴方法</a:t>
              </a:r>
            </a:p>
          </p:txBody>
        </p:sp>
        <p:sp>
          <p:nvSpPr>
            <p:cNvPr id="209" name="テキスト ボックス 208">
              <a:extLst>
                <a:ext uri="{FF2B5EF4-FFF2-40B4-BE49-F238E27FC236}">
                  <a16:creationId xmlns:a16="http://schemas.microsoft.com/office/drawing/2014/main" id="{DFE61510-6489-41A6-AFFA-0E2A5D34689E}"/>
                </a:ext>
              </a:extLst>
            </p:cNvPr>
            <p:cNvSpPr txBox="1"/>
            <p:nvPr/>
          </p:nvSpPr>
          <p:spPr>
            <a:xfrm>
              <a:off x="3067529" y="10080177"/>
              <a:ext cx="822159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20XX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XX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XX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(X)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XX:XX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～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XX:XX</a:t>
              </a:r>
              <a:endPara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93472E28-EBEC-454F-9B2A-E2EF9051CBE5}"/>
                </a:ext>
              </a:extLst>
            </p:cNvPr>
            <p:cNvSpPr txBox="1"/>
            <p:nvPr/>
          </p:nvSpPr>
          <p:spPr>
            <a:xfrm>
              <a:off x="3067529" y="10209363"/>
              <a:ext cx="822159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無料</a:t>
              </a:r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E24E4823-7386-42F9-A1FF-ACE48DBC8AB8}"/>
                </a:ext>
              </a:extLst>
            </p:cNvPr>
            <p:cNvSpPr txBox="1"/>
            <p:nvPr/>
          </p:nvSpPr>
          <p:spPr>
            <a:xfrm>
              <a:off x="3067529" y="10463571"/>
              <a:ext cx="822159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Wi-Fi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環境など高速通信が可能な環境でご視聴ください</a:t>
              </a:r>
            </a:p>
          </p:txBody>
        </p:sp>
        <p:sp>
          <p:nvSpPr>
            <p:cNvPr id="212" name="四角形: 角を丸くする 211">
              <a:extLst>
                <a:ext uri="{FF2B5EF4-FFF2-40B4-BE49-F238E27FC236}">
                  <a16:creationId xmlns:a16="http://schemas.microsoft.com/office/drawing/2014/main" id="{7C84DC89-6827-4B9F-9143-C219837A6830}"/>
                </a:ext>
              </a:extLst>
            </p:cNvPr>
            <p:cNvSpPr/>
            <p:nvPr/>
          </p:nvSpPr>
          <p:spPr>
            <a:xfrm>
              <a:off x="2890871" y="10503747"/>
              <a:ext cx="217251" cy="47395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73F058D8-BA6B-440F-9C7F-7F3F5FF54FEC}"/>
                </a:ext>
              </a:extLst>
            </p:cNvPr>
            <p:cNvSpPr txBox="1"/>
            <p:nvPr/>
          </p:nvSpPr>
          <p:spPr>
            <a:xfrm>
              <a:off x="2861203" y="10465334"/>
              <a:ext cx="325582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5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ご注意</a:t>
              </a:r>
            </a:p>
          </p:txBody>
        </p:sp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4A9C1E39-1521-46B5-A806-6618F0B9FA3F}"/>
                </a:ext>
              </a:extLst>
            </p:cNvPr>
            <p:cNvSpPr txBox="1"/>
            <p:nvPr/>
          </p:nvSpPr>
          <p:spPr>
            <a:xfrm>
              <a:off x="3067528" y="10336942"/>
              <a:ext cx="822159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参加登録後、開催日にログインしてください</a:t>
              </a:r>
            </a:p>
          </p:txBody>
        </p: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763521DA-8E05-4071-A32B-3E5CD1417D54}"/>
                </a:ext>
              </a:extLst>
            </p:cNvPr>
            <p:cNvCxnSpPr>
              <a:cxnSpLocks/>
            </p:cNvCxnSpPr>
            <p:nvPr/>
          </p:nvCxnSpPr>
          <p:spPr>
            <a:xfrm>
              <a:off x="2877049" y="10072583"/>
              <a:ext cx="1035278" cy="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0E266CDC-ED1D-4783-BC4B-7420FD794B1C}"/>
                </a:ext>
              </a:extLst>
            </p:cNvPr>
            <p:cNvCxnSpPr>
              <a:cxnSpLocks/>
            </p:cNvCxnSpPr>
            <p:nvPr/>
          </p:nvCxnSpPr>
          <p:spPr>
            <a:xfrm>
              <a:off x="2877049" y="10201108"/>
              <a:ext cx="1035278" cy="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8F710848-DFF4-4BF9-906C-41434A8C0B0F}"/>
                </a:ext>
              </a:extLst>
            </p:cNvPr>
            <p:cNvCxnSpPr>
              <a:cxnSpLocks/>
            </p:cNvCxnSpPr>
            <p:nvPr/>
          </p:nvCxnSpPr>
          <p:spPr>
            <a:xfrm>
              <a:off x="2877049" y="10329633"/>
              <a:ext cx="1035278" cy="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3BA8B1AE-A762-4266-8BD3-F0FEFC00443C}"/>
                </a:ext>
              </a:extLst>
            </p:cNvPr>
            <p:cNvCxnSpPr>
              <a:cxnSpLocks/>
            </p:cNvCxnSpPr>
            <p:nvPr/>
          </p:nvCxnSpPr>
          <p:spPr>
            <a:xfrm>
              <a:off x="2877049" y="10458158"/>
              <a:ext cx="1035278" cy="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47844634-5BAC-4F0A-BB90-4FC452FC8CBB}"/>
              </a:ext>
            </a:extLst>
          </p:cNvPr>
          <p:cNvSpPr txBox="1"/>
          <p:nvPr/>
        </p:nvSpPr>
        <p:spPr>
          <a:xfrm>
            <a:off x="2984959" y="16237976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イベントに関するお問い合わせはこちらまで</a:t>
            </a: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BFFCCEB1-66E2-4255-AC33-AB552F5DD7B5}"/>
              </a:ext>
            </a:extLst>
          </p:cNvPr>
          <p:cNvSpPr txBox="1"/>
          <p:nvPr/>
        </p:nvSpPr>
        <p:spPr>
          <a:xfrm>
            <a:off x="2878691" y="16489246"/>
            <a:ext cx="1034695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企業名が入ります　</a:t>
            </a:r>
            <a:r>
              <a:rPr kumimoji="1" lang="en-US" altLang="ja-JP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XXX-XXXX </a:t>
            </a: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このテキストはダミーです。会社所在地が入ります。</a:t>
            </a:r>
            <a:endParaRPr kumimoji="1" lang="en-US" altLang="ja-JP" sz="2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このテキストはダミーです。会社所在地が入ります。</a:t>
            </a:r>
            <a:endParaRPr kumimoji="1" lang="en-US" altLang="ja-JP" sz="2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2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00" b="1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Tel. XXX-XXXX-XXXX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400" b="1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</a:t>
            </a:r>
            <a:endParaRPr kumimoji="1" lang="en-US" altLang="ja-JP" sz="400" b="1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00" b="1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Mail. XXXXXX@XXXXXXXXXXX</a:t>
            </a:r>
            <a:endParaRPr kumimoji="1" lang="ja-JP" altLang="en-US" sz="400" b="1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B67511E1-FBB2-470F-ACE6-B6BB7D692192}"/>
              </a:ext>
            </a:extLst>
          </p:cNvPr>
          <p:cNvSpPr/>
          <p:nvPr/>
        </p:nvSpPr>
        <p:spPr>
          <a:xfrm>
            <a:off x="3193742" y="16371361"/>
            <a:ext cx="404593" cy="126572"/>
          </a:xfrm>
          <a:prstGeom prst="rect">
            <a:avLst/>
          </a:prstGeom>
          <a:solidFill>
            <a:schemeClr val="bg1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>
                <a:solidFill>
                  <a:schemeClr val="tx1"/>
                </a:solidFill>
                <a:latin typeface="Noto sans" panose="020B0502040204020203" pitchFamily="34" charset="0"/>
              </a:rPr>
              <a:t>企業ロゴ</a:t>
            </a: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629CD97B-58D9-4EDA-8572-7C13FB1EB658}"/>
              </a:ext>
            </a:extLst>
          </p:cNvPr>
          <p:cNvSpPr txBox="1"/>
          <p:nvPr/>
        </p:nvSpPr>
        <p:spPr>
          <a:xfrm>
            <a:off x="2464842" y="2886444"/>
            <a:ext cx="1866406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900" b="1">
                <a:latin typeface="Arial" panose="020B0604020202020204" pitchFamily="34" charset="0"/>
                <a:cs typeface="Arial" panose="020B0604020202020204" pitchFamily="34" charset="0"/>
              </a:rPr>
              <a:t>About The Event</a:t>
            </a:r>
          </a:p>
          <a:p>
            <a:pPr algn="ctr"/>
            <a:r>
              <a:rPr lang="ja-JP" altLang="en-US" sz="501">
                <a:latin typeface="+mn-ea"/>
              </a:rPr>
              <a:t>イベントの概要</a:t>
            </a:r>
          </a:p>
        </p:txBody>
      </p:sp>
      <p:sp>
        <p:nvSpPr>
          <p:cNvPr id="278" name="四角形: 角を丸くする 35">
            <a:extLst>
              <a:ext uri="{FF2B5EF4-FFF2-40B4-BE49-F238E27FC236}">
                <a16:creationId xmlns:a16="http://schemas.microsoft.com/office/drawing/2014/main" id="{B6809178-1882-4093-8338-82F30D3E2F90}"/>
              </a:ext>
            </a:extLst>
          </p:cNvPr>
          <p:cNvSpPr/>
          <p:nvPr/>
        </p:nvSpPr>
        <p:spPr>
          <a:xfrm>
            <a:off x="4569985" y="1171196"/>
            <a:ext cx="482642" cy="122610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b="1"/>
              <a:t>（無料）登録</a:t>
            </a:r>
          </a:p>
        </p:txBody>
      </p:sp>
      <p:sp>
        <p:nvSpPr>
          <p:cNvPr id="279" name="四角形: 角を丸くする 35">
            <a:extLst>
              <a:ext uri="{FF2B5EF4-FFF2-40B4-BE49-F238E27FC236}">
                <a16:creationId xmlns:a16="http://schemas.microsoft.com/office/drawing/2014/main" id="{344E47CA-59A1-4CE2-A85B-DD95C9CF5762}"/>
              </a:ext>
            </a:extLst>
          </p:cNvPr>
          <p:cNvSpPr/>
          <p:nvPr/>
        </p:nvSpPr>
        <p:spPr>
          <a:xfrm>
            <a:off x="4058467" y="1169537"/>
            <a:ext cx="482642" cy="1226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b="1">
                <a:solidFill>
                  <a:srgbClr val="002060"/>
                </a:solidFill>
              </a:rPr>
              <a:t>ログイン</a:t>
            </a:r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766ABAFC-B370-45C9-AD29-E4447DAEEDB9}"/>
              </a:ext>
            </a:extLst>
          </p:cNvPr>
          <p:cNvSpPr txBox="1"/>
          <p:nvPr/>
        </p:nvSpPr>
        <p:spPr>
          <a:xfrm>
            <a:off x="3046205" y="13280742"/>
            <a:ext cx="8092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>
                <a:latin typeface="Arial" panose="020B0604020202020204" pitchFamily="34" charset="0"/>
                <a:cs typeface="Arial" panose="020B0604020202020204" pitchFamily="34" charset="0"/>
              </a:rPr>
              <a:t>申込フォーム</a:t>
            </a:r>
          </a:p>
        </p:txBody>
      </p: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E584FC93-126C-4CCA-BBA0-8C22CA7DA63B}"/>
              </a:ext>
            </a:extLst>
          </p:cNvPr>
          <p:cNvSpPr txBox="1"/>
          <p:nvPr/>
        </p:nvSpPr>
        <p:spPr>
          <a:xfrm>
            <a:off x="2351777" y="13469714"/>
            <a:ext cx="236720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申込情報をご入力ください。　</a:t>
            </a:r>
            <a:r>
              <a:rPr kumimoji="1" lang="en-US" altLang="ja-JP" sz="3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3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は入力必須です</a:t>
            </a:r>
            <a:r>
              <a:rPr kumimoji="1" lang="ja-JP" altLang="en-US" sz="300" b="1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226E81EB-CF2E-40EC-9344-3AD809372B99}"/>
              </a:ext>
            </a:extLst>
          </p:cNvPr>
          <p:cNvSpPr txBox="1"/>
          <p:nvPr/>
        </p:nvSpPr>
        <p:spPr>
          <a:xfrm>
            <a:off x="2364497" y="13717384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氏名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  <a:endParaRPr kumimoji="1" lang="ja-JP" altLang="en-US" sz="25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3" name="テキスト ボックス 282">
            <a:extLst>
              <a:ext uri="{FF2B5EF4-FFF2-40B4-BE49-F238E27FC236}">
                <a16:creationId xmlns:a16="http://schemas.microsoft.com/office/drawing/2014/main" id="{C64CA2BB-5202-4336-8FD2-7EE51D63BA9B}"/>
              </a:ext>
            </a:extLst>
          </p:cNvPr>
          <p:cNvSpPr txBox="1"/>
          <p:nvPr/>
        </p:nvSpPr>
        <p:spPr>
          <a:xfrm>
            <a:off x="2364499" y="13872486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氏名（フリガナ）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B1123B9D-5067-4473-AF94-7B84231FDD11}"/>
              </a:ext>
            </a:extLst>
          </p:cNvPr>
          <p:cNvSpPr txBox="1"/>
          <p:nvPr/>
        </p:nvSpPr>
        <p:spPr>
          <a:xfrm>
            <a:off x="2364499" y="14016244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EA92DDC1-A4FA-41E7-ABAC-E49C6BA91FE3}"/>
              </a:ext>
            </a:extLst>
          </p:cNvPr>
          <p:cNvSpPr txBox="1"/>
          <p:nvPr/>
        </p:nvSpPr>
        <p:spPr>
          <a:xfrm>
            <a:off x="2364499" y="14243360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会社名・団体名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D8D94B7B-90AC-482B-B19A-719E69E032E1}"/>
              </a:ext>
            </a:extLst>
          </p:cNvPr>
          <p:cNvSpPr txBox="1"/>
          <p:nvPr/>
        </p:nvSpPr>
        <p:spPr>
          <a:xfrm>
            <a:off x="2364499" y="14418805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部署名　　　　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9F437048-8A76-4306-A0DC-3E02DB45A284}"/>
              </a:ext>
            </a:extLst>
          </p:cNvPr>
          <p:cNvSpPr txBox="1"/>
          <p:nvPr/>
        </p:nvSpPr>
        <p:spPr>
          <a:xfrm>
            <a:off x="2364499" y="14572708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役職　　　　　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969B4281-0C07-4DA6-BF8E-3EE1C3414311}"/>
              </a:ext>
            </a:extLst>
          </p:cNvPr>
          <p:cNvSpPr txBox="1"/>
          <p:nvPr/>
        </p:nvSpPr>
        <p:spPr>
          <a:xfrm>
            <a:off x="2364499" y="14710612"/>
            <a:ext cx="886369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つながりやすい番号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394E8E9B-4E1A-4533-BF0A-2263D533DE0A}"/>
              </a:ext>
            </a:extLst>
          </p:cNvPr>
          <p:cNvSpPr txBox="1"/>
          <p:nvPr/>
        </p:nvSpPr>
        <p:spPr>
          <a:xfrm>
            <a:off x="2366151" y="13605552"/>
            <a:ext cx="667220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latin typeface="メイリオ" panose="020B0604030504040204" pitchFamily="50" charset="-128"/>
                <a:ea typeface="メイリオ" panose="020B0604030504040204" pitchFamily="50" charset="-128"/>
              </a:rPr>
              <a:t>プロフィール情報</a:t>
            </a:r>
          </a:p>
        </p:txBody>
      </p:sp>
      <p:sp>
        <p:nvSpPr>
          <p:cNvPr id="290" name="テキスト ボックス 289">
            <a:extLst>
              <a:ext uri="{FF2B5EF4-FFF2-40B4-BE49-F238E27FC236}">
                <a16:creationId xmlns:a16="http://schemas.microsoft.com/office/drawing/2014/main" id="{529DA5F4-93DB-41B0-B582-B277281CB18E}"/>
              </a:ext>
            </a:extLst>
          </p:cNvPr>
          <p:cNvSpPr txBox="1"/>
          <p:nvPr/>
        </p:nvSpPr>
        <p:spPr>
          <a:xfrm>
            <a:off x="2839730" y="13727553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姓　　　　　　　　名</a:t>
            </a:r>
          </a:p>
        </p:txBody>
      </p: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72CBD729-EB18-4487-A6C1-643133CBECBC}"/>
              </a:ext>
            </a:extLst>
          </p:cNvPr>
          <p:cNvSpPr txBox="1"/>
          <p:nvPr/>
        </p:nvSpPr>
        <p:spPr>
          <a:xfrm>
            <a:off x="2843761" y="13873284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セイ　　　　　　　　メイ</a:t>
            </a: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C006745B-B28C-4C2E-87E6-989D3557714B}"/>
              </a:ext>
            </a:extLst>
          </p:cNvPr>
          <p:cNvSpPr txBox="1"/>
          <p:nvPr/>
        </p:nvSpPr>
        <p:spPr>
          <a:xfrm>
            <a:off x="2842279" y="14242037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社名</a:t>
            </a:r>
          </a:p>
        </p:txBody>
      </p: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600124C5-C65E-4F93-832C-CF05F6C05219}"/>
              </a:ext>
            </a:extLst>
          </p:cNvPr>
          <p:cNvSpPr txBox="1"/>
          <p:nvPr/>
        </p:nvSpPr>
        <p:spPr>
          <a:xfrm>
            <a:off x="3693563" y="14093044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（確認用）</a:t>
            </a:r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B68D1E2B-1C16-4489-A829-02F739556871}"/>
              </a:ext>
            </a:extLst>
          </p:cNvPr>
          <p:cNvSpPr/>
          <p:nvPr/>
        </p:nvSpPr>
        <p:spPr>
          <a:xfrm>
            <a:off x="2624565" y="15054017"/>
            <a:ext cx="1650289" cy="424051"/>
          </a:xfrm>
          <a:prstGeom prst="rect">
            <a:avLst/>
          </a:prstGeom>
          <a:solidFill>
            <a:schemeClr val="bg1"/>
          </a:solidFill>
          <a:ln w="63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>
                <a:solidFill>
                  <a:schemeClr val="tx1"/>
                </a:solidFill>
              </a:rPr>
              <a:t>個人情報取り扱い事項</a:t>
            </a:r>
          </a:p>
        </p:txBody>
      </p: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71939B90-B2A4-4A64-9BDA-ABB7EC514912}"/>
              </a:ext>
            </a:extLst>
          </p:cNvPr>
          <p:cNvSpPr txBox="1"/>
          <p:nvPr/>
        </p:nvSpPr>
        <p:spPr>
          <a:xfrm>
            <a:off x="2568039" y="14956525"/>
            <a:ext cx="1479248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個人情報の取り扱いについて</a:t>
            </a: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6756B3F3-4C66-43D2-A642-D09F8781F7B6}"/>
              </a:ext>
            </a:extLst>
          </p:cNvPr>
          <p:cNvSpPr txBox="1"/>
          <p:nvPr/>
        </p:nvSpPr>
        <p:spPr>
          <a:xfrm>
            <a:off x="2900148" y="15483038"/>
            <a:ext cx="147924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latin typeface="メイリオ" panose="020B0604030504040204" pitchFamily="50" charset="-128"/>
                <a:ea typeface="メイリオ" panose="020B0604030504040204" pitchFamily="50" charset="-128"/>
              </a:rPr>
              <a:t>上記の個人情報んの取扱いに関する事項について、同意する</a:t>
            </a:r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960EB63A-7862-487B-8ED6-4DF3D5E424EA}"/>
              </a:ext>
            </a:extLst>
          </p:cNvPr>
          <p:cNvSpPr/>
          <p:nvPr/>
        </p:nvSpPr>
        <p:spPr>
          <a:xfrm>
            <a:off x="2971003" y="13765803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98DECC83-671A-4CF1-B7ED-6241543842C4}"/>
              </a:ext>
            </a:extLst>
          </p:cNvPr>
          <p:cNvSpPr/>
          <p:nvPr/>
        </p:nvSpPr>
        <p:spPr>
          <a:xfrm>
            <a:off x="3271505" y="13766504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6AA1C647-88F1-409A-B983-615480E473D5}"/>
              </a:ext>
            </a:extLst>
          </p:cNvPr>
          <p:cNvSpPr/>
          <p:nvPr/>
        </p:nvSpPr>
        <p:spPr>
          <a:xfrm>
            <a:off x="3008736" y="13908416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49724DA2-2A2E-44F4-8AEC-66CD1F2075A4}"/>
              </a:ext>
            </a:extLst>
          </p:cNvPr>
          <p:cNvSpPr/>
          <p:nvPr/>
        </p:nvSpPr>
        <p:spPr>
          <a:xfrm>
            <a:off x="3326798" y="13913380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7771B58A-CA4C-4392-8EED-9B15A25C8822}"/>
              </a:ext>
            </a:extLst>
          </p:cNvPr>
          <p:cNvSpPr/>
          <p:nvPr/>
        </p:nvSpPr>
        <p:spPr>
          <a:xfrm>
            <a:off x="2932687" y="14052122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32FC2D27-B468-418D-8D51-5A3EB1466DC5}"/>
              </a:ext>
            </a:extLst>
          </p:cNvPr>
          <p:cNvSpPr/>
          <p:nvPr/>
        </p:nvSpPr>
        <p:spPr>
          <a:xfrm>
            <a:off x="2934214" y="14138427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B96197A7-ABCD-4467-922A-E25D4F16F6F4}"/>
              </a:ext>
            </a:extLst>
          </p:cNvPr>
          <p:cNvSpPr/>
          <p:nvPr/>
        </p:nvSpPr>
        <p:spPr>
          <a:xfrm>
            <a:off x="3179494" y="14273730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734A3CF2-1C8C-4EBB-8A96-B6835D090EC0}"/>
              </a:ext>
            </a:extLst>
          </p:cNvPr>
          <p:cNvSpPr/>
          <p:nvPr/>
        </p:nvSpPr>
        <p:spPr>
          <a:xfrm>
            <a:off x="2932687" y="14461016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D3CB7813-DFBC-42A7-99CF-6D329A91BE1E}"/>
              </a:ext>
            </a:extLst>
          </p:cNvPr>
          <p:cNvSpPr/>
          <p:nvPr/>
        </p:nvSpPr>
        <p:spPr>
          <a:xfrm>
            <a:off x="2942899" y="14603918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F5C6DFC0-EBDE-4310-966D-036A44AFAF80}"/>
              </a:ext>
            </a:extLst>
          </p:cNvPr>
          <p:cNvSpPr/>
          <p:nvPr/>
        </p:nvSpPr>
        <p:spPr>
          <a:xfrm>
            <a:off x="2942901" y="14756371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2CFD7128-5A60-4953-AC1B-BAC7520FA75D}"/>
              </a:ext>
            </a:extLst>
          </p:cNvPr>
          <p:cNvSpPr/>
          <p:nvPr/>
        </p:nvSpPr>
        <p:spPr>
          <a:xfrm>
            <a:off x="3243403" y="14757072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A3102014-65B1-4C98-84C4-CCA4D12E7DC2}"/>
              </a:ext>
            </a:extLst>
          </p:cNvPr>
          <p:cNvSpPr/>
          <p:nvPr/>
        </p:nvSpPr>
        <p:spPr>
          <a:xfrm>
            <a:off x="3543905" y="14755619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cxnSp>
        <p:nvCxnSpPr>
          <p:cNvPr id="315" name="直線コネクタ 314">
            <a:extLst>
              <a:ext uri="{FF2B5EF4-FFF2-40B4-BE49-F238E27FC236}">
                <a16:creationId xmlns:a16="http://schemas.microsoft.com/office/drawing/2014/main" id="{5AB70FC9-5B61-4CA3-86B5-5E9C733A0A21}"/>
              </a:ext>
            </a:extLst>
          </p:cNvPr>
          <p:cNvCxnSpPr>
            <a:cxnSpLocks/>
          </p:cNvCxnSpPr>
          <p:nvPr/>
        </p:nvCxnSpPr>
        <p:spPr>
          <a:xfrm flipV="1">
            <a:off x="2421762" y="13717384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F071A48F-BEBD-4870-84B1-F4FE2B51B444}"/>
              </a:ext>
            </a:extLst>
          </p:cNvPr>
          <p:cNvCxnSpPr>
            <a:cxnSpLocks/>
          </p:cNvCxnSpPr>
          <p:nvPr/>
        </p:nvCxnSpPr>
        <p:spPr>
          <a:xfrm flipV="1">
            <a:off x="2421762" y="13859957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>
            <a:extLst>
              <a:ext uri="{FF2B5EF4-FFF2-40B4-BE49-F238E27FC236}">
                <a16:creationId xmlns:a16="http://schemas.microsoft.com/office/drawing/2014/main" id="{72E36EDA-F181-44B5-B485-805ADE2190C6}"/>
              </a:ext>
            </a:extLst>
          </p:cNvPr>
          <p:cNvCxnSpPr>
            <a:cxnSpLocks/>
          </p:cNvCxnSpPr>
          <p:nvPr/>
        </p:nvCxnSpPr>
        <p:spPr>
          <a:xfrm flipV="1">
            <a:off x="2421762" y="14002577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>
            <a:extLst>
              <a:ext uri="{FF2B5EF4-FFF2-40B4-BE49-F238E27FC236}">
                <a16:creationId xmlns:a16="http://schemas.microsoft.com/office/drawing/2014/main" id="{E5FDD623-34FB-4874-96A5-E9CD648D46F6}"/>
              </a:ext>
            </a:extLst>
          </p:cNvPr>
          <p:cNvCxnSpPr>
            <a:cxnSpLocks/>
          </p:cNvCxnSpPr>
          <p:nvPr/>
        </p:nvCxnSpPr>
        <p:spPr>
          <a:xfrm flipV="1">
            <a:off x="2421762" y="14239005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C7D926AC-38A4-4D82-BA83-9D006F720320}"/>
              </a:ext>
            </a:extLst>
          </p:cNvPr>
          <p:cNvCxnSpPr>
            <a:cxnSpLocks/>
          </p:cNvCxnSpPr>
          <p:nvPr/>
        </p:nvCxnSpPr>
        <p:spPr>
          <a:xfrm flipV="1">
            <a:off x="2421762" y="14388906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B22237AE-EE33-4ECB-95D9-4BCE84FCC43F}"/>
              </a:ext>
            </a:extLst>
          </p:cNvPr>
          <p:cNvCxnSpPr>
            <a:cxnSpLocks/>
          </p:cNvCxnSpPr>
          <p:nvPr/>
        </p:nvCxnSpPr>
        <p:spPr>
          <a:xfrm flipV="1">
            <a:off x="2421762" y="14550594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BCFCCC1C-40A3-4C0D-B959-1B4FF1B460E3}"/>
              </a:ext>
            </a:extLst>
          </p:cNvPr>
          <p:cNvCxnSpPr>
            <a:cxnSpLocks/>
          </p:cNvCxnSpPr>
          <p:nvPr/>
        </p:nvCxnSpPr>
        <p:spPr>
          <a:xfrm flipV="1">
            <a:off x="2421762" y="14698074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>
            <a:extLst>
              <a:ext uri="{FF2B5EF4-FFF2-40B4-BE49-F238E27FC236}">
                <a16:creationId xmlns:a16="http://schemas.microsoft.com/office/drawing/2014/main" id="{65579568-F350-4DF6-AE7E-FA82F1F5E40F}"/>
              </a:ext>
            </a:extLst>
          </p:cNvPr>
          <p:cNvCxnSpPr>
            <a:cxnSpLocks/>
          </p:cNvCxnSpPr>
          <p:nvPr/>
        </p:nvCxnSpPr>
        <p:spPr>
          <a:xfrm flipV="1">
            <a:off x="2421762" y="14838926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四角形: 角を丸くする 328">
            <a:extLst>
              <a:ext uri="{FF2B5EF4-FFF2-40B4-BE49-F238E27FC236}">
                <a16:creationId xmlns:a16="http://schemas.microsoft.com/office/drawing/2014/main" id="{CF1970B3-3F81-44F9-BB50-BAB28197ECFB}"/>
              </a:ext>
            </a:extLst>
          </p:cNvPr>
          <p:cNvSpPr/>
          <p:nvPr/>
        </p:nvSpPr>
        <p:spPr>
          <a:xfrm>
            <a:off x="2924247" y="15755440"/>
            <a:ext cx="943583" cy="240188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/>
              <a:t>　確認画面へ　</a:t>
            </a:r>
            <a:r>
              <a:rPr kumimoji="1" lang="ja-JP" altLang="en-US" sz="400" b="1"/>
              <a:t>▶</a:t>
            </a:r>
            <a:endParaRPr kumimoji="1" lang="ja-JP" altLang="en-US" sz="700" b="1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C3CBD13-D531-4598-98CC-83B0C86C243D}"/>
              </a:ext>
            </a:extLst>
          </p:cNvPr>
          <p:cNvSpPr/>
          <p:nvPr/>
        </p:nvSpPr>
        <p:spPr>
          <a:xfrm>
            <a:off x="1715367" y="4686892"/>
            <a:ext cx="3369631" cy="757985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6CDD122-B847-4261-89F6-018E5FD3A785}"/>
              </a:ext>
            </a:extLst>
          </p:cNvPr>
          <p:cNvSpPr txBox="1"/>
          <p:nvPr/>
        </p:nvSpPr>
        <p:spPr>
          <a:xfrm>
            <a:off x="2797526" y="4777102"/>
            <a:ext cx="12229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00" b="1" dirty="0">
                <a:latin typeface="+mn-ea"/>
              </a:rPr>
              <a:t>登録期間は</a:t>
            </a:r>
            <a:r>
              <a:rPr kumimoji="1" lang="en-US" altLang="ja-JP" sz="700" b="1" dirty="0">
                <a:latin typeface="+mn-ea"/>
              </a:rPr>
              <a:t>XX.XX</a:t>
            </a:r>
            <a:r>
              <a:rPr kumimoji="1" lang="en-US" altLang="ja-JP" sz="400" b="1" dirty="0">
                <a:latin typeface="+mn-ea"/>
              </a:rPr>
              <a:t>(X)</a:t>
            </a:r>
            <a:r>
              <a:rPr kumimoji="1" lang="en-US" altLang="ja-JP" sz="501" b="1" dirty="0">
                <a:latin typeface="+mn-ea"/>
              </a:rPr>
              <a:t> </a:t>
            </a:r>
            <a:r>
              <a:rPr kumimoji="1" lang="en-US" altLang="ja-JP" sz="700" b="1" dirty="0">
                <a:latin typeface="+mn-ea"/>
              </a:rPr>
              <a:t>XX:XX</a:t>
            </a:r>
            <a:r>
              <a:rPr kumimoji="1" lang="ja-JP" altLang="en-US" sz="400" b="1" dirty="0">
                <a:latin typeface="+mn-ea"/>
              </a:rPr>
              <a:t>まで</a:t>
            </a:r>
            <a:endParaRPr kumimoji="1" lang="en-US" altLang="ja-JP" sz="501" b="1" dirty="0">
              <a:latin typeface="+mn-ea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52130AE7-8689-40A9-B1D3-FC7078FC5C3D}"/>
              </a:ext>
            </a:extLst>
          </p:cNvPr>
          <p:cNvSpPr/>
          <p:nvPr/>
        </p:nvSpPr>
        <p:spPr>
          <a:xfrm>
            <a:off x="2862221" y="5081835"/>
            <a:ext cx="1090980" cy="195498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/>
              <a:t>　無料で参加登録する</a:t>
            </a:r>
            <a:r>
              <a:rPr kumimoji="1" lang="ja-JP" altLang="en-US" sz="400" b="1" dirty="0"/>
              <a:t>▶</a:t>
            </a:r>
            <a:endParaRPr kumimoji="1" lang="ja-JP" altLang="en-US" sz="900" b="1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03069FB-2947-4774-AEFE-2A83FD210DA1}"/>
              </a:ext>
            </a:extLst>
          </p:cNvPr>
          <p:cNvSpPr/>
          <p:nvPr/>
        </p:nvSpPr>
        <p:spPr>
          <a:xfrm>
            <a:off x="2569249" y="4960236"/>
            <a:ext cx="1749220" cy="10988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簡単</a:t>
            </a:r>
            <a:r>
              <a:rPr kumimoji="1" lang="ja-JP" altLang="en-US" sz="800" b="1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</a:t>
            </a:r>
            <a:r>
              <a:rPr kumimoji="1" lang="ja-JP" altLang="en-US" sz="400" b="1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分で登録完了！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D6755ED-7AC5-4500-AF1F-50C9B752D857}"/>
              </a:ext>
            </a:extLst>
          </p:cNvPr>
          <p:cNvCxnSpPr/>
          <p:nvPr/>
        </p:nvCxnSpPr>
        <p:spPr>
          <a:xfrm>
            <a:off x="2778477" y="4787157"/>
            <a:ext cx="82590" cy="178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>
            <a:extLst>
              <a:ext uri="{FF2B5EF4-FFF2-40B4-BE49-F238E27FC236}">
                <a16:creationId xmlns:a16="http://schemas.microsoft.com/office/drawing/2014/main" id="{5577ACC6-9367-40CE-BCD9-C609F45AC9D4}"/>
              </a:ext>
            </a:extLst>
          </p:cNvPr>
          <p:cNvCxnSpPr>
            <a:cxnSpLocks/>
          </p:cNvCxnSpPr>
          <p:nvPr/>
        </p:nvCxnSpPr>
        <p:spPr>
          <a:xfrm flipH="1">
            <a:off x="3944201" y="4777464"/>
            <a:ext cx="82590" cy="178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正方形/長方形 256">
            <a:extLst>
              <a:ext uri="{FF2B5EF4-FFF2-40B4-BE49-F238E27FC236}">
                <a16:creationId xmlns:a16="http://schemas.microsoft.com/office/drawing/2014/main" id="{D3076012-3E14-42C7-A958-7A192802BF33}"/>
              </a:ext>
            </a:extLst>
          </p:cNvPr>
          <p:cNvSpPr/>
          <p:nvPr/>
        </p:nvSpPr>
        <p:spPr>
          <a:xfrm>
            <a:off x="1711407" y="9738429"/>
            <a:ext cx="3369631" cy="757985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9271DA97-8096-47FC-BDB1-88272FAB34DD}"/>
              </a:ext>
            </a:extLst>
          </p:cNvPr>
          <p:cNvSpPr txBox="1"/>
          <p:nvPr/>
        </p:nvSpPr>
        <p:spPr>
          <a:xfrm>
            <a:off x="2793566" y="9828639"/>
            <a:ext cx="12229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00" b="1" dirty="0">
                <a:latin typeface="+mn-ea"/>
              </a:rPr>
              <a:t>登録期間は</a:t>
            </a:r>
            <a:r>
              <a:rPr kumimoji="1" lang="en-US" altLang="ja-JP" sz="700" b="1" dirty="0">
                <a:latin typeface="+mn-ea"/>
              </a:rPr>
              <a:t>XX.XX</a:t>
            </a:r>
            <a:r>
              <a:rPr kumimoji="1" lang="en-US" altLang="ja-JP" sz="400" b="1" dirty="0">
                <a:latin typeface="+mn-ea"/>
              </a:rPr>
              <a:t>(X)</a:t>
            </a:r>
            <a:r>
              <a:rPr kumimoji="1" lang="en-US" altLang="ja-JP" sz="501" b="1" dirty="0">
                <a:latin typeface="+mn-ea"/>
              </a:rPr>
              <a:t> </a:t>
            </a:r>
            <a:r>
              <a:rPr kumimoji="1" lang="en-US" altLang="ja-JP" sz="700" b="1" dirty="0">
                <a:latin typeface="+mn-ea"/>
              </a:rPr>
              <a:t>XX:XX</a:t>
            </a:r>
            <a:r>
              <a:rPr kumimoji="1" lang="ja-JP" altLang="en-US" sz="400" b="1" dirty="0">
                <a:latin typeface="+mn-ea"/>
              </a:rPr>
              <a:t>まで</a:t>
            </a:r>
            <a:endParaRPr kumimoji="1" lang="en-US" altLang="ja-JP" sz="501" b="1" dirty="0">
              <a:latin typeface="+mn-ea"/>
            </a:endParaRPr>
          </a:p>
        </p:txBody>
      </p:sp>
      <p:sp>
        <p:nvSpPr>
          <p:cNvPr id="259" name="四角形: 角を丸くする 258">
            <a:extLst>
              <a:ext uri="{FF2B5EF4-FFF2-40B4-BE49-F238E27FC236}">
                <a16:creationId xmlns:a16="http://schemas.microsoft.com/office/drawing/2014/main" id="{328053DA-FA1E-4E57-A15D-87B76A4F22C7}"/>
              </a:ext>
            </a:extLst>
          </p:cNvPr>
          <p:cNvSpPr/>
          <p:nvPr/>
        </p:nvSpPr>
        <p:spPr>
          <a:xfrm>
            <a:off x="2850732" y="10133372"/>
            <a:ext cx="1090980" cy="195498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/>
              <a:t>　無料で参加登録する</a:t>
            </a:r>
            <a:r>
              <a:rPr kumimoji="1" lang="ja-JP" altLang="en-US" sz="400" b="1" dirty="0"/>
              <a:t>▶</a:t>
            </a:r>
            <a:endParaRPr kumimoji="1" lang="ja-JP" altLang="en-US" sz="900" b="1" dirty="0"/>
          </a:p>
        </p:txBody>
      </p:sp>
      <p:sp>
        <p:nvSpPr>
          <p:cNvPr id="260" name="正方形/長方形 259">
            <a:extLst>
              <a:ext uri="{FF2B5EF4-FFF2-40B4-BE49-F238E27FC236}">
                <a16:creationId xmlns:a16="http://schemas.microsoft.com/office/drawing/2014/main" id="{FE2AAA2D-7835-40E1-B346-7440D44864D5}"/>
              </a:ext>
            </a:extLst>
          </p:cNvPr>
          <p:cNvSpPr/>
          <p:nvPr/>
        </p:nvSpPr>
        <p:spPr>
          <a:xfrm>
            <a:off x="2565289" y="10011773"/>
            <a:ext cx="1749220" cy="10988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簡単</a:t>
            </a:r>
            <a:r>
              <a:rPr kumimoji="1" lang="en-US" altLang="ja-JP" sz="800" b="1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  <a:r>
              <a:rPr kumimoji="1" lang="ja-JP" altLang="en-US" sz="400" b="1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分で登録完了！</a:t>
            </a:r>
          </a:p>
        </p:txBody>
      </p: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EC348FCD-C036-4F9C-B909-7F03EE5653AD}"/>
              </a:ext>
            </a:extLst>
          </p:cNvPr>
          <p:cNvCxnSpPr/>
          <p:nvPr/>
        </p:nvCxnSpPr>
        <p:spPr>
          <a:xfrm>
            <a:off x="2774517" y="9838694"/>
            <a:ext cx="82590" cy="178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37482928-14BE-4562-AEBA-037216FE9D51}"/>
              </a:ext>
            </a:extLst>
          </p:cNvPr>
          <p:cNvCxnSpPr>
            <a:cxnSpLocks/>
          </p:cNvCxnSpPr>
          <p:nvPr/>
        </p:nvCxnSpPr>
        <p:spPr>
          <a:xfrm flipH="1">
            <a:off x="3940241" y="9829001"/>
            <a:ext cx="82590" cy="178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22D95C50-A848-40D9-B00E-67FFDE8E1F1A}"/>
              </a:ext>
            </a:extLst>
          </p:cNvPr>
          <p:cNvSpPr/>
          <p:nvPr/>
        </p:nvSpPr>
        <p:spPr>
          <a:xfrm>
            <a:off x="2325864" y="3859458"/>
            <a:ext cx="2202832" cy="7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　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r>
              <a:rPr kumimoji="1" lang="ja-JP" altLang="en-US" sz="800" dirty="0">
                <a:solidFill>
                  <a:schemeClr val="tx1"/>
                </a:solidFill>
              </a:rPr>
              <a:t>　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endParaRPr kumimoji="1" lang="en-US" altLang="ja-JP" sz="500" dirty="0">
              <a:solidFill>
                <a:schemeClr val="tx1"/>
              </a:solidFill>
            </a:endParaRPr>
          </a:p>
          <a:p>
            <a:pPr marL="171473" indent="-171473">
              <a:buFont typeface="Wingdings" panose="05000000000000000000" pitchFamily="2" charset="2"/>
              <a:buChar char="ü"/>
            </a:pPr>
            <a:r>
              <a:rPr kumimoji="1" lang="ja-JP" altLang="en-US" sz="400" dirty="0"/>
              <a:t>。</a:t>
            </a:r>
            <a:endParaRPr kumimoji="1" lang="en-US" altLang="ja-JP" sz="400" dirty="0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96BEA2F7-D3C5-4D5E-978B-647F0657760E}"/>
              </a:ext>
            </a:extLst>
          </p:cNvPr>
          <p:cNvSpPr/>
          <p:nvPr/>
        </p:nvSpPr>
        <p:spPr>
          <a:xfrm>
            <a:off x="2408456" y="4206478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2B0FEAF7-0B1A-451A-8729-51E33A582B6C}"/>
              </a:ext>
            </a:extLst>
          </p:cNvPr>
          <p:cNvSpPr/>
          <p:nvPr/>
        </p:nvSpPr>
        <p:spPr>
          <a:xfrm>
            <a:off x="2408456" y="4114185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C56EFE2B-F8A5-41CE-B79B-4777CA7AD345}"/>
              </a:ext>
            </a:extLst>
          </p:cNvPr>
          <p:cNvSpPr/>
          <p:nvPr/>
        </p:nvSpPr>
        <p:spPr>
          <a:xfrm>
            <a:off x="2408456" y="4295307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403291CB-B713-49BB-9954-B6F041220DE6}"/>
              </a:ext>
            </a:extLst>
          </p:cNvPr>
          <p:cNvSpPr txBox="1"/>
          <p:nvPr/>
        </p:nvSpPr>
        <p:spPr>
          <a:xfrm>
            <a:off x="2494114" y="3821023"/>
            <a:ext cx="1774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dirty="0"/>
              <a:t>こんなお悩みがある方におすすめ</a:t>
            </a:r>
            <a:endParaRPr kumimoji="1" lang="en-US" altLang="ja-JP" sz="600" b="1" dirty="0"/>
          </a:p>
        </p:txBody>
      </p:sp>
      <p:sp>
        <p:nvSpPr>
          <p:cNvPr id="190" name="四角形: 角を丸くする 189">
            <a:extLst>
              <a:ext uri="{FF2B5EF4-FFF2-40B4-BE49-F238E27FC236}">
                <a16:creationId xmlns:a16="http://schemas.microsoft.com/office/drawing/2014/main" id="{AECA2AC5-A17D-49F1-A8DB-BE94CA21357F}"/>
              </a:ext>
            </a:extLst>
          </p:cNvPr>
          <p:cNvSpPr/>
          <p:nvPr/>
        </p:nvSpPr>
        <p:spPr>
          <a:xfrm>
            <a:off x="2351338" y="10793675"/>
            <a:ext cx="2105269" cy="610271"/>
          </a:xfrm>
          <a:prstGeom prst="roundRect">
            <a:avLst>
              <a:gd name="adj" fmla="val 43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 dirty="0"/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348FD422-15DD-4895-9664-5EF2344275BB}"/>
              </a:ext>
            </a:extLst>
          </p:cNvPr>
          <p:cNvSpPr txBox="1"/>
          <p:nvPr/>
        </p:nvSpPr>
        <p:spPr>
          <a:xfrm>
            <a:off x="2838044" y="10525567"/>
            <a:ext cx="1223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/>
              <a:t>3</a:t>
            </a:r>
            <a:r>
              <a:rPr kumimoji="1" lang="ja-JP" altLang="en-US" sz="600" b="1"/>
              <a:t>ステップで登録完了</a:t>
            </a:r>
          </a:p>
        </p:txBody>
      </p:sp>
      <p:sp>
        <p:nvSpPr>
          <p:cNvPr id="194" name="四角形: 角を丸くする 193">
            <a:extLst>
              <a:ext uri="{FF2B5EF4-FFF2-40B4-BE49-F238E27FC236}">
                <a16:creationId xmlns:a16="http://schemas.microsoft.com/office/drawing/2014/main" id="{38C0750E-B731-469E-97E5-0E326E3A0F87}"/>
              </a:ext>
            </a:extLst>
          </p:cNvPr>
          <p:cNvSpPr/>
          <p:nvPr/>
        </p:nvSpPr>
        <p:spPr>
          <a:xfrm>
            <a:off x="2346646" y="11233174"/>
            <a:ext cx="838615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1. </a:t>
            </a:r>
            <a:r>
              <a:rPr kumimoji="1" lang="ja-JP" altLang="en-US" sz="300" b="1">
                <a:solidFill>
                  <a:schemeClr val="tx1"/>
                </a:solidFill>
              </a:rPr>
              <a:t>右フォームより申込</a:t>
            </a:r>
          </a:p>
        </p:txBody>
      </p:sp>
      <p:sp>
        <p:nvSpPr>
          <p:cNvPr id="195" name="四角形: 角を丸くする 194">
            <a:extLst>
              <a:ext uri="{FF2B5EF4-FFF2-40B4-BE49-F238E27FC236}">
                <a16:creationId xmlns:a16="http://schemas.microsoft.com/office/drawing/2014/main" id="{BB9E3CBF-BC71-420E-AB4D-09B0C91A1D57}"/>
              </a:ext>
            </a:extLst>
          </p:cNvPr>
          <p:cNvSpPr/>
          <p:nvPr/>
        </p:nvSpPr>
        <p:spPr>
          <a:xfrm>
            <a:off x="2812052" y="11438026"/>
            <a:ext cx="1228557" cy="130758"/>
          </a:xfrm>
          <a:prstGeom prst="roundRect">
            <a:avLst>
              <a:gd name="adj" fmla="val 21885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>
                <a:solidFill>
                  <a:schemeClr val="bg1"/>
                </a:solidFill>
              </a:rPr>
              <a:t>参加登録は</a:t>
            </a:r>
            <a:r>
              <a:rPr kumimoji="1" lang="en-US" altLang="ja-JP" sz="600" b="1">
                <a:solidFill>
                  <a:schemeClr val="bg1"/>
                </a:solidFill>
              </a:rPr>
              <a:t>XX/XX</a:t>
            </a:r>
            <a:r>
              <a:rPr kumimoji="1" lang="en-US" altLang="ja-JP" sz="400" b="1">
                <a:solidFill>
                  <a:schemeClr val="bg1"/>
                </a:solidFill>
              </a:rPr>
              <a:t>(X)</a:t>
            </a:r>
            <a:r>
              <a:rPr kumimoji="1" lang="en-US" altLang="ja-JP" sz="600" b="1">
                <a:solidFill>
                  <a:schemeClr val="bg1"/>
                </a:solidFill>
              </a:rPr>
              <a:t> XX:XX</a:t>
            </a:r>
            <a:r>
              <a:rPr kumimoji="1" lang="ja-JP" altLang="en-US" sz="300">
                <a:solidFill>
                  <a:schemeClr val="bg1"/>
                </a:solidFill>
              </a:rPr>
              <a:t>まで</a:t>
            </a:r>
            <a:r>
              <a:rPr kumimoji="1" lang="en-US" altLang="ja-JP" sz="400">
                <a:solidFill>
                  <a:schemeClr val="bg1"/>
                </a:solidFill>
              </a:rPr>
              <a:t>!!</a:t>
            </a:r>
            <a:endParaRPr kumimoji="1" lang="ja-JP" altLang="en-US" sz="501">
              <a:solidFill>
                <a:schemeClr val="bg1"/>
              </a:solidFill>
            </a:endParaRPr>
          </a:p>
        </p:txBody>
      </p:sp>
      <p:sp>
        <p:nvSpPr>
          <p:cNvPr id="196" name="四角形: 角を丸くする 195">
            <a:extLst>
              <a:ext uri="{FF2B5EF4-FFF2-40B4-BE49-F238E27FC236}">
                <a16:creationId xmlns:a16="http://schemas.microsoft.com/office/drawing/2014/main" id="{143C4D25-925B-4D61-AC24-2D97DC56AD15}"/>
              </a:ext>
            </a:extLst>
          </p:cNvPr>
          <p:cNvSpPr/>
          <p:nvPr/>
        </p:nvSpPr>
        <p:spPr>
          <a:xfrm>
            <a:off x="3086506" y="11261580"/>
            <a:ext cx="707192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2. </a:t>
            </a:r>
            <a:r>
              <a:rPr kumimoji="1" lang="ja-JP" altLang="en-US" sz="300" b="1">
                <a:solidFill>
                  <a:schemeClr val="tx1"/>
                </a:solidFill>
              </a:rPr>
              <a:t>自動メールより</a:t>
            </a:r>
            <a:endParaRPr kumimoji="1" lang="en-US" altLang="ja-JP" sz="300" b="1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 b="1">
                <a:solidFill>
                  <a:schemeClr val="tx1"/>
                </a:solidFill>
              </a:rPr>
              <a:t>パスワード設定</a:t>
            </a:r>
          </a:p>
        </p:txBody>
      </p:sp>
      <p:sp>
        <p:nvSpPr>
          <p:cNvPr id="198" name="四角形: 角を丸くする 197">
            <a:extLst>
              <a:ext uri="{FF2B5EF4-FFF2-40B4-BE49-F238E27FC236}">
                <a16:creationId xmlns:a16="http://schemas.microsoft.com/office/drawing/2014/main" id="{04312C46-1CE4-41F5-81A1-E58DCFFA667E}"/>
              </a:ext>
            </a:extLst>
          </p:cNvPr>
          <p:cNvSpPr/>
          <p:nvPr/>
        </p:nvSpPr>
        <p:spPr>
          <a:xfrm>
            <a:off x="3633928" y="11233174"/>
            <a:ext cx="856456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3. </a:t>
            </a:r>
            <a:r>
              <a:rPr kumimoji="1" lang="ja-JP" altLang="en-US" sz="300" b="1">
                <a:solidFill>
                  <a:schemeClr val="tx1"/>
                </a:solidFill>
              </a:rPr>
              <a:t>ログインして利用開始</a:t>
            </a:r>
          </a:p>
        </p:txBody>
      </p: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B43EDE3E-1118-498F-923B-C9B957B9D40C}"/>
              </a:ext>
            </a:extLst>
          </p:cNvPr>
          <p:cNvGrpSpPr/>
          <p:nvPr/>
        </p:nvGrpSpPr>
        <p:grpSpPr>
          <a:xfrm>
            <a:off x="2574959" y="10922180"/>
            <a:ext cx="331516" cy="296033"/>
            <a:chOff x="2142361" y="9648943"/>
            <a:chExt cx="331516" cy="296033"/>
          </a:xfrm>
        </p:grpSpPr>
        <p:sp>
          <p:nvSpPr>
            <p:cNvPr id="262" name="四角形: 角を丸くする 261">
              <a:extLst>
                <a:ext uri="{FF2B5EF4-FFF2-40B4-BE49-F238E27FC236}">
                  <a16:creationId xmlns:a16="http://schemas.microsoft.com/office/drawing/2014/main" id="{047124FF-105F-49B7-B9FA-0CB863FC0756}"/>
                </a:ext>
              </a:extLst>
            </p:cNvPr>
            <p:cNvSpPr/>
            <p:nvPr/>
          </p:nvSpPr>
          <p:spPr>
            <a:xfrm>
              <a:off x="2148900" y="9648943"/>
              <a:ext cx="324977" cy="296033"/>
            </a:xfrm>
            <a:prstGeom prst="roundRect">
              <a:avLst>
                <a:gd name="adj" fmla="val 6428"/>
              </a:avLst>
            </a:prstGeom>
            <a:noFill/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263" name="直線コネクタ 262">
              <a:extLst>
                <a:ext uri="{FF2B5EF4-FFF2-40B4-BE49-F238E27FC236}">
                  <a16:creationId xmlns:a16="http://schemas.microsoft.com/office/drawing/2014/main" id="{7571BC4B-E1DC-4AEB-A027-6947A5B1FE62}"/>
                </a:ext>
              </a:extLst>
            </p:cNvPr>
            <p:cNvCxnSpPr>
              <a:cxnSpLocks/>
            </p:cNvCxnSpPr>
            <p:nvPr/>
          </p:nvCxnSpPr>
          <p:spPr>
            <a:xfrm>
              <a:off x="2142361" y="9697761"/>
              <a:ext cx="331514" cy="4289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正方形/長方形 263">
              <a:extLst>
                <a:ext uri="{FF2B5EF4-FFF2-40B4-BE49-F238E27FC236}">
                  <a16:creationId xmlns:a16="http://schemas.microsoft.com/office/drawing/2014/main" id="{85DC6ACF-6E8A-41F5-83B9-24502C694889}"/>
                </a:ext>
              </a:extLst>
            </p:cNvPr>
            <p:cNvSpPr/>
            <p:nvPr/>
          </p:nvSpPr>
          <p:spPr>
            <a:xfrm>
              <a:off x="2253275" y="9745062"/>
              <a:ext cx="126179" cy="36000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65" name="正方形/長方形 264">
              <a:extLst>
                <a:ext uri="{FF2B5EF4-FFF2-40B4-BE49-F238E27FC236}">
                  <a16:creationId xmlns:a16="http://schemas.microsoft.com/office/drawing/2014/main" id="{0C779A17-B058-407D-B716-8F126A204C13}"/>
                </a:ext>
              </a:extLst>
            </p:cNvPr>
            <p:cNvSpPr/>
            <p:nvPr/>
          </p:nvSpPr>
          <p:spPr>
            <a:xfrm>
              <a:off x="2253275" y="9799589"/>
              <a:ext cx="126179" cy="63365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66" name="四角形: 角を丸くする 265">
              <a:extLst>
                <a:ext uri="{FF2B5EF4-FFF2-40B4-BE49-F238E27FC236}">
                  <a16:creationId xmlns:a16="http://schemas.microsoft.com/office/drawing/2014/main" id="{FC2513EA-42D1-4769-8716-FC237A88581E}"/>
                </a:ext>
              </a:extLst>
            </p:cNvPr>
            <p:cNvSpPr/>
            <p:nvPr/>
          </p:nvSpPr>
          <p:spPr>
            <a:xfrm>
              <a:off x="2280851" y="9878609"/>
              <a:ext cx="69297" cy="18000"/>
            </a:xfrm>
            <a:prstGeom prst="roundRect">
              <a:avLst>
                <a:gd name="adj" fmla="val 50000"/>
              </a:avLst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67" name="楕円 266">
              <a:extLst>
                <a:ext uri="{FF2B5EF4-FFF2-40B4-BE49-F238E27FC236}">
                  <a16:creationId xmlns:a16="http://schemas.microsoft.com/office/drawing/2014/main" id="{79C11346-93A5-4E75-AE21-D45420F8703C}"/>
                </a:ext>
              </a:extLst>
            </p:cNvPr>
            <p:cNvSpPr/>
            <p:nvPr/>
          </p:nvSpPr>
          <p:spPr>
            <a:xfrm>
              <a:off x="2172837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68" name="楕円 267">
              <a:extLst>
                <a:ext uri="{FF2B5EF4-FFF2-40B4-BE49-F238E27FC236}">
                  <a16:creationId xmlns:a16="http://schemas.microsoft.com/office/drawing/2014/main" id="{2BC67801-F8DC-4312-A948-D389DD3C454A}"/>
                </a:ext>
              </a:extLst>
            </p:cNvPr>
            <p:cNvSpPr/>
            <p:nvPr/>
          </p:nvSpPr>
          <p:spPr>
            <a:xfrm>
              <a:off x="2207516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69" name="楕円 268">
              <a:extLst>
                <a:ext uri="{FF2B5EF4-FFF2-40B4-BE49-F238E27FC236}">
                  <a16:creationId xmlns:a16="http://schemas.microsoft.com/office/drawing/2014/main" id="{D5725029-5E2F-4977-AC27-EA92E1E7A59E}"/>
                </a:ext>
              </a:extLst>
            </p:cNvPr>
            <p:cNvSpPr/>
            <p:nvPr/>
          </p:nvSpPr>
          <p:spPr>
            <a:xfrm>
              <a:off x="2242197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grpSp>
        <p:nvGrpSpPr>
          <p:cNvPr id="270" name="グループ化 269">
            <a:extLst>
              <a:ext uri="{FF2B5EF4-FFF2-40B4-BE49-F238E27FC236}">
                <a16:creationId xmlns:a16="http://schemas.microsoft.com/office/drawing/2014/main" id="{7D72BBE9-6ACC-47C2-BDF3-047C2D3C802F}"/>
              </a:ext>
            </a:extLst>
          </p:cNvPr>
          <p:cNvGrpSpPr/>
          <p:nvPr/>
        </p:nvGrpSpPr>
        <p:grpSpPr>
          <a:xfrm>
            <a:off x="3903597" y="10916417"/>
            <a:ext cx="331517" cy="296033"/>
            <a:chOff x="3470999" y="9643180"/>
            <a:chExt cx="331517" cy="296033"/>
          </a:xfrm>
        </p:grpSpPr>
        <p:sp>
          <p:nvSpPr>
            <p:cNvPr id="271" name="四角形: 角を丸くする 270">
              <a:extLst>
                <a:ext uri="{FF2B5EF4-FFF2-40B4-BE49-F238E27FC236}">
                  <a16:creationId xmlns:a16="http://schemas.microsoft.com/office/drawing/2014/main" id="{BB7FE5BE-7A35-4AF0-972B-5ACD26E9846A}"/>
                </a:ext>
              </a:extLst>
            </p:cNvPr>
            <p:cNvSpPr/>
            <p:nvPr/>
          </p:nvSpPr>
          <p:spPr>
            <a:xfrm>
              <a:off x="3477539" y="9643180"/>
              <a:ext cx="324977" cy="296033"/>
            </a:xfrm>
            <a:prstGeom prst="roundRect">
              <a:avLst>
                <a:gd name="adj" fmla="val 6428"/>
              </a:avLst>
            </a:prstGeom>
            <a:noFill/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272" name="直線コネクタ 271">
              <a:extLst>
                <a:ext uri="{FF2B5EF4-FFF2-40B4-BE49-F238E27FC236}">
                  <a16:creationId xmlns:a16="http://schemas.microsoft.com/office/drawing/2014/main" id="{3A381B1B-336C-44FB-B609-83F394C9B352}"/>
                </a:ext>
              </a:extLst>
            </p:cNvPr>
            <p:cNvCxnSpPr>
              <a:cxnSpLocks/>
            </p:cNvCxnSpPr>
            <p:nvPr/>
          </p:nvCxnSpPr>
          <p:spPr>
            <a:xfrm>
              <a:off x="3470999" y="9691998"/>
              <a:ext cx="331514" cy="4289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正方形/長方形 272">
              <a:extLst>
                <a:ext uri="{FF2B5EF4-FFF2-40B4-BE49-F238E27FC236}">
                  <a16:creationId xmlns:a16="http://schemas.microsoft.com/office/drawing/2014/main" id="{4A7AA35C-C057-4FDD-9B08-EC846D12BD17}"/>
                </a:ext>
              </a:extLst>
            </p:cNvPr>
            <p:cNvSpPr/>
            <p:nvPr/>
          </p:nvSpPr>
          <p:spPr>
            <a:xfrm>
              <a:off x="3620977" y="9722717"/>
              <a:ext cx="152042" cy="76872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74" name="楕円 273">
              <a:extLst>
                <a:ext uri="{FF2B5EF4-FFF2-40B4-BE49-F238E27FC236}">
                  <a16:creationId xmlns:a16="http://schemas.microsoft.com/office/drawing/2014/main" id="{E38D216E-2919-41AD-8BE9-04BC8B0044ED}"/>
                </a:ext>
              </a:extLst>
            </p:cNvPr>
            <p:cNvSpPr/>
            <p:nvPr/>
          </p:nvSpPr>
          <p:spPr>
            <a:xfrm>
              <a:off x="3501473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75" name="楕円 274">
              <a:extLst>
                <a:ext uri="{FF2B5EF4-FFF2-40B4-BE49-F238E27FC236}">
                  <a16:creationId xmlns:a16="http://schemas.microsoft.com/office/drawing/2014/main" id="{A8C814CD-B48F-44A1-A396-9AFEAF83846B}"/>
                </a:ext>
              </a:extLst>
            </p:cNvPr>
            <p:cNvSpPr/>
            <p:nvPr/>
          </p:nvSpPr>
          <p:spPr>
            <a:xfrm>
              <a:off x="3536156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04" name="楕円 303">
              <a:extLst>
                <a:ext uri="{FF2B5EF4-FFF2-40B4-BE49-F238E27FC236}">
                  <a16:creationId xmlns:a16="http://schemas.microsoft.com/office/drawing/2014/main" id="{A17A7051-B3AD-4170-B43D-E6CF36E869BD}"/>
                </a:ext>
              </a:extLst>
            </p:cNvPr>
            <p:cNvSpPr/>
            <p:nvPr/>
          </p:nvSpPr>
          <p:spPr>
            <a:xfrm>
              <a:off x="3570835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C52926C0-3669-401C-B5FA-457E8B7B22C3}"/>
                </a:ext>
              </a:extLst>
            </p:cNvPr>
            <p:cNvSpPr/>
            <p:nvPr/>
          </p:nvSpPr>
          <p:spPr>
            <a:xfrm>
              <a:off x="3528002" y="9775290"/>
              <a:ext cx="36000" cy="18000"/>
            </a:xfrm>
            <a:custGeom>
              <a:avLst/>
              <a:gdLst>
                <a:gd name="connsiteX0" fmla="*/ 24800 w 49468"/>
                <a:gd name="connsiteY0" fmla="*/ 0 h 25899"/>
                <a:gd name="connsiteX1" fmla="*/ 47040 w 49468"/>
                <a:gd name="connsiteY1" fmla="*/ 9212 h 25899"/>
                <a:gd name="connsiteX2" fmla="*/ 49468 w 49468"/>
                <a:gd name="connsiteY2" fmla="*/ 15074 h 25899"/>
                <a:gd name="connsiteX3" fmla="*/ 49191 w 49468"/>
                <a:gd name="connsiteY3" fmla="*/ 15741 h 25899"/>
                <a:gd name="connsiteX4" fmla="*/ 24668 w 49468"/>
                <a:gd name="connsiteY4" fmla="*/ 25899 h 25899"/>
                <a:gd name="connsiteX5" fmla="*/ 145 w 49468"/>
                <a:gd name="connsiteY5" fmla="*/ 15741 h 25899"/>
                <a:gd name="connsiteX6" fmla="*/ 0 w 49468"/>
                <a:gd name="connsiteY6" fmla="*/ 15392 h 25899"/>
                <a:gd name="connsiteX7" fmla="*/ 2560 w 49468"/>
                <a:gd name="connsiteY7" fmla="*/ 9212 h 25899"/>
                <a:gd name="connsiteX8" fmla="*/ 24800 w 49468"/>
                <a:gd name="connsiteY8" fmla="*/ 0 h 2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68" h="25899">
                  <a:moveTo>
                    <a:pt x="24800" y="0"/>
                  </a:moveTo>
                  <a:cubicBezTo>
                    <a:pt x="33485" y="0"/>
                    <a:pt x="41348" y="3521"/>
                    <a:pt x="47040" y="9212"/>
                  </a:cubicBezTo>
                  <a:lnTo>
                    <a:pt x="49468" y="15074"/>
                  </a:lnTo>
                  <a:lnTo>
                    <a:pt x="49191" y="15741"/>
                  </a:lnTo>
                  <a:cubicBezTo>
                    <a:pt x="42915" y="22017"/>
                    <a:pt x="34245" y="25899"/>
                    <a:pt x="24668" y="25899"/>
                  </a:cubicBezTo>
                  <a:cubicBezTo>
                    <a:pt x="15091" y="25899"/>
                    <a:pt x="6421" y="22017"/>
                    <a:pt x="145" y="15741"/>
                  </a:cubicBezTo>
                  <a:lnTo>
                    <a:pt x="0" y="15392"/>
                  </a:lnTo>
                  <a:lnTo>
                    <a:pt x="2560" y="9212"/>
                  </a:lnTo>
                  <a:cubicBezTo>
                    <a:pt x="8252" y="3521"/>
                    <a:pt x="16115" y="0"/>
                    <a:pt x="24800" y="0"/>
                  </a:cubicBezTo>
                  <a:close/>
                </a:path>
              </a:pathLst>
            </a:cu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11" name="楕円 310">
              <a:extLst>
                <a:ext uri="{FF2B5EF4-FFF2-40B4-BE49-F238E27FC236}">
                  <a16:creationId xmlns:a16="http://schemas.microsoft.com/office/drawing/2014/main" id="{14889156-6819-41EA-B726-E4F46D3152D4}"/>
                </a:ext>
              </a:extLst>
            </p:cNvPr>
            <p:cNvSpPr/>
            <p:nvPr/>
          </p:nvSpPr>
          <p:spPr>
            <a:xfrm>
              <a:off x="3538026" y="9750016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12" name="楕円 311">
              <a:extLst>
                <a:ext uri="{FF2B5EF4-FFF2-40B4-BE49-F238E27FC236}">
                  <a16:creationId xmlns:a16="http://schemas.microsoft.com/office/drawing/2014/main" id="{FA45012E-526C-43C2-AACD-664499F91B75}"/>
                </a:ext>
              </a:extLst>
            </p:cNvPr>
            <p:cNvSpPr/>
            <p:nvPr/>
          </p:nvSpPr>
          <p:spPr>
            <a:xfrm>
              <a:off x="3510807" y="9725313"/>
              <a:ext cx="72000" cy="72000"/>
            </a:xfrm>
            <a:prstGeom prst="ellipse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313" name="直線コネクタ 312">
              <a:extLst>
                <a:ext uri="{FF2B5EF4-FFF2-40B4-BE49-F238E27FC236}">
                  <a16:creationId xmlns:a16="http://schemas.microsoft.com/office/drawing/2014/main" id="{25A445E9-E8E6-4105-A68A-CAA149CD4A14}"/>
                </a:ext>
              </a:extLst>
            </p:cNvPr>
            <p:cNvCxnSpPr/>
            <p:nvPr/>
          </p:nvCxnSpPr>
          <p:spPr>
            <a:xfrm>
              <a:off x="3620979" y="9825569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>
              <a:extLst>
                <a:ext uri="{FF2B5EF4-FFF2-40B4-BE49-F238E27FC236}">
                  <a16:creationId xmlns:a16="http://schemas.microsoft.com/office/drawing/2014/main" id="{9F469D69-FC5C-4334-A544-1EE99F73E959}"/>
                </a:ext>
              </a:extLst>
            </p:cNvPr>
            <p:cNvCxnSpPr/>
            <p:nvPr/>
          </p:nvCxnSpPr>
          <p:spPr>
            <a:xfrm>
              <a:off x="3620978" y="9841464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コネクタ 315">
              <a:extLst>
                <a:ext uri="{FF2B5EF4-FFF2-40B4-BE49-F238E27FC236}">
                  <a16:creationId xmlns:a16="http://schemas.microsoft.com/office/drawing/2014/main" id="{D6768FB4-239E-4F3D-85D4-8A2A81724084}"/>
                </a:ext>
              </a:extLst>
            </p:cNvPr>
            <p:cNvCxnSpPr/>
            <p:nvPr/>
          </p:nvCxnSpPr>
          <p:spPr>
            <a:xfrm>
              <a:off x="3710926" y="9821820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>
              <a:extLst>
                <a:ext uri="{FF2B5EF4-FFF2-40B4-BE49-F238E27FC236}">
                  <a16:creationId xmlns:a16="http://schemas.microsoft.com/office/drawing/2014/main" id="{45ED46B4-3B76-462E-8152-8965E71E4396}"/>
                </a:ext>
              </a:extLst>
            </p:cNvPr>
            <p:cNvCxnSpPr/>
            <p:nvPr/>
          </p:nvCxnSpPr>
          <p:spPr>
            <a:xfrm>
              <a:off x="3714209" y="9841464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コネクタ 317">
              <a:extLst>
                <a:ext uri="{FF2B5EF4-FFF2-40B4-BE49-F238E27FC236}">
                  <a16:creationId xmlns:a16="http://schemas.microsoft.com/office/drawing/2014/main" id="{6376B596-E362-4EFB-9CE9-81986D7501FA}"/>
                </a:ext>
              </a:extLst>
            </p:cNvPr>
            <p:cNvCxnSpPr/>
            <p:nvPr/>
          </p:nvCxnSpPr>
          <p:spPr>
            <a:xfrm>
              <a:off x="3620977" y="9857342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コネクタ 318">
              <a:extLst>
                <a:ext uri="{FF2B5EF4-FFF2-40B4-BE49-F238E27FC236}">
                  <a16:creationId xmlns:a16="http://schemas.microsoft.com/office/drawing/2014/main" id="{933A12BE-BA63-4DD6-B24F-9EA032CA8C2F}"/>
                </a:ext>
              </a:extLst>
            </p:cNvPr>
            <p:cNvCxnSpPr>
              <a:cxnSpLocks/>
            </p:cNvCxnSpPr>
            <p:nvPr/>
          </p:nvCxnSpPr>
          <p:spPr>
            <a:xfrm>
              <a:off x="3620784" y="9878607"/>
              <a:ext cx="132147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線コネクタ 329">
              <a:extLst>
                <a:ext uri="{FF2B5EF4-FFF2-40B4-BE49-F238E27FC236}">
                  <a16:creationId xmlns:a16="http://schemas.microsoft.com/office/drawing/2014/main" id="{483DFBDD-F6A3-4C52-AA9C-A605D484A8F1}"/>
                </a:ext>
              </a:extLst>
            </p:cNvPr>
            <p:cNvCxnSpPr>
              <a:cxnSpLocks/>
            </p:cNvCxnSpPr>
            <p:nvPr/>
          </p:nvCxnSpPr>
          <p:spPr>
            <a:xfrm>
              <a:off x="3620784" y="9896608"/>
              <a:ext cx="132147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コネクタ 330">
              <a:extLst>
                <a:ext uri="{FF2B5EF4-FFF2-40B4-BE49-F238E27FC236}">
                  <a16:creationId xmlns:a16="http://schemas.microsoft.com/office/drawing/2014/main" id="{889774DC-AB15-4522-8102-49F5ABD48FDF}"/>
                </a:ext>
              </a:extLst>
            </p:cNvPr>
            <p:cNvCxnSpPr/>
            <p:nvPr/>
          </p:nvCxnSpPr>
          <p:spPr>
            <a:xfrm>
              <a:off x="3514112" y="9814340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コネクタ 331">
              <a:extLst>
                <a:ext uri="{FF2B5EF4-FFF2-40B4-BE49-F238E27FC236}">
                  <a16:creationId xmlns:a16="http://schemas.microsoft.com/office/drawing/2014/main" id="{18307C8F-C182-4186-BC6F-6CC533BE6817}"/>
                </a:ext>
              </a:extLst>
            </p:cNvPr>
            <p:cNvCxnSpPr/>
            <p:nvPr/>
          </p:nvCxnSpPr>
          <p:spPr>
            <a:xfrm>
              <a:off x="3514109" y="9830235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線コネクタ 332">
              <a:extLst>
                <a:ext uri="{FF2B5EF4-FFF2-40B4-BE49-F238E27FC236}">
                  <a16:creationId xmlns:a16="http://schemas.microsoft.com/office/drawing/2014/main" id="{F323270E-B674-42AB-ADC9-DF1613B3B29A}"/>
                </a:ext>
              </a:extLst>
            </p:cNvPr>
            <p:cNvCxnSpPr/>
            <p:nvPr/>
          </p:nvCxnSpPr>
          <p:spPr>
            <a:xfrm>
              <a:off x="3514108" y="9846113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二等辺三角形 333">
              <a:extLst>
                <a:ext uri="{FF2B5EF4-FFF2-40B4-BE49-F238E27FC236}">
                  <a16:creationId xmlns:a16="http://schemas.microsoft.com/office/drawing/2014/main" id="{95836981-A616-4F02-B5C4-89AB7994BE27}"/>
                </a:ext>
              </a:extLst>
            </p:cNvPr>
            <p:cNvSpPr/>
            <p:nvPr/>
          </p:nvSpPr>
          <p:spPr>
            <a:xfrm rot="5400000">
              <a:off x="3687644" y="9752608"/>
              <a:ext cx="21600" cy="18000"/>
            </a:xfrm>
            <a:prstGeom prst="triangle">
              <a:avLst/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sp>
        <p:nvSpPr>
          <p:cNvPr id="335" name="二等辺三角形 334">
            <a:extLst>
              <a:ext uri="{FF2B5EF4-FFF2-40B4-BE49-F238E27FC236}">
                <a16:creationId xmlns:a16="http://schemas.microsoft.com/office/drawing/2014/main" id="{C210AECD-97EB-47BB-B613-F876E7270862}"/>
              </a:ext>
            </a:extLst>
          </p:cNvPr>
          <p:cNvSpPr/>
          <p:nvPr/>
        </p:nvSpPr>
        <p:spPr>
          <a:xfrm rot="5400000">
            <a:off x="3068861" y="11061291"/>
            <a:ext cx="53034" cy="45719"/>
          </a:xfrm>
          <a:prstGeom prst="triangle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36" name="二等辺三角形 335">
            <a:extLst>
              <a:ext uri="{FF2B5EF4-FFF2-40B4-BE49-F238E27FC236}">
                <a16:creationId xmlns:a16="http://schemas.microsoft.com/office/drawing/2014/main" id="{DE96DEB4-4A85-4E85-9D8E-A939371484AE}"/>
              </a:ext>
            </a:extLst>
          </p:cNvPr>
          <p:cNvSpPr/>
          <p:nvPr/>
        </p:nvSpPr>
        <p:spPr>
          <a:xfrm rot="5400000">
            <a:off x="3724046" y="11061291"/>
            <a:ext cx="53034" cy="45719"/>
          </a:xfrm>
          <a:prstGeom prst="triangle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grpSp>
        <p:nvGrpSpPr>
          <p:cNvPr id="337" name="グループ化 336">
            <a:extLst>
              <a:ext uri="{FF2B5EF4-FFF2-40B4-BE49-F238E27FC236}">
                <a16:creationId xmlns:a16="http://schemas.microsoft.com/office/drawing/2014/main" id="{428A2291-8BDD-4D80-837C-6C25EED3035D}"/>
              </a:ext>
            </a:extLst>
          </p:cNvPr>
          <p:cNvGrpSpPr/>
          <p:nvPr/>
        </p:nvGrpSpPr>
        <p:grpSpPr>
          <a:xfrm>
            <a:off x="3232355" y="10857004"/>
            <a:ext cx="242169" cy="278816"/>
            <a:chOff x="3056000" y="9512059"/>
            <a:chExt cx="194339" cy="223748"/>
          </a:xfrm>
        </p:grpSpPr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5256388C-7BB1-4CCF-A596-A846593BED23}"/>
                </a:ext>
              </a:extLst>
            </p:cNvPr>
            <p:cNvSpPr/>
            <p:nvPr/>
          </p:nvSpPr>
          <p:spPr>
            <a:xfrm rot="2616396">
              <a:off x="3056000" y="9528635"/>
              <a:ext cx="194339" cy="193667"/>
            </a:xfrm>
            <a:custGeom>
              <a:avLst/>
              <a:gdLst>
                <a:gd name="connsiteX0" fmla="*/ 113012 w 194339"/>
                <a:gd name="connsiteY0" fmla="*/ 535 h 193667"/>
                <a:gd name="connsiteX1" fmla="*/ 114395 w 194339"/>
                <a:gd name="connsiteY1" fmla="*/ 0 h 193667"/>
                <a:gd name="connsiteX2" fmla="*/ 122763 w 194339"/>
                <a:gd name="connsiteY2" fmla="*/ 3707 h 193667"/>
                <a:gd name="connsiteX3" fmla="*/ 191040 w 194339"/>
                <a:gd name="connsiteY3" fmla="*/ 75389 h 193667"/>
                <a:gd name="connsiteX4" fmla="*/ 190629 w 194339"/>
                <a:gd name="connsiteY4" fmla="*/ 92294 h 193667"/>
                <a:gd name="connsiteX5" fmla="*/ 87665 w 194339"/>
                <a:gd name="connsiteY5" fmla="*/ 190369 h 193667"/>
                <a:gd name="connsiteX6" fmla="*/ 70760 w 194339"/>
                <a:gd name="connsiteY6" fmla="*/ 189957 h 193667"/>
                <a:gd name="connsiteX7" fmla="*/ 2482 w 194339"/>
                <a:gd name="connsiteY7" fmla="*/ 118275 h 193667"/>
                <a:gd name="connsiteX8" fmla="*/ 0 w 194339"/>
                <a:gd name="connsiteY8" fmla="*/ 111844 h 193667"/>
                <a:gd name="connsiteX9" fmla="*/ 96853 w 194339"/>
                <a:gd name="connsiteY9" fmla="*/ 111844 h 193667"/>
                <a:gd name="connsiteX10" fmla="*/ 113012 w 194339"/>
                <a:gd name="connsiteY10" fmla="*/ 95685 h 193667"/>
                <a:gd name="connsiteX11" fmla="*/ 113012 w 194339"/>
                <a:gd name="connsiteY11" fmla="*/ 535 h 19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339" h="193667">
                  <a:moveTo>
                    <a:pt x="113012" y="535"/>
                  </a:moveTo>
                  <a:lnTo>
                    <a:pt x="114395" y="0"/>
                  </a:lnTo>
                  <a:cubicBezTo>
                    <a:pt x="117455" y="75"/>
                    <a:pt x="120485" y="1316"/>
                    <a:pt x="122763" y="3707"/>
                  </a:cubicBezTo>
                  <a:lnTo>
                    <a:pt x="191040" y="75389"/>
                  </a:lnTo>
                  <a:cubicBezTo>
                    <a:pt x="195595" y="80171"/>
                    <a:pt x="195411" y="87739"/>
                    <a:pt x="190629" y="92294"/>
                  </a:cubicBezTo>
                  <a:lnTo>
                    <a:pt x="87665" y="190369"/>
                  </a:lnTo>
                  <a:cubicBezTo>
                    <a:pt x="82883" y="194923"/>
                    <a:pt x="75315" y="194739"/>
                    <a:pt x="70760" y="189957"/>
                  </a:cubicBezTo>
                  <a:lnTo>
                    <a:pt x="2482" y="118275"/>
                  </a:lnTo>
                  <a:lnTo>
                    <a:pt x="0" y="111844"/>
                  </a:lnTo>
                  <a:lnTo>
                    <a:pt x="96853" y="111844"/>
                  </a:lnTo>
                  <a:cubicBezTo>
                    <a:pt x="105777" y="111844"/>
                    <a:pt x="113012" y="104608"/>
                    <a:pt x="113012" y="95685"/>
                  </a:cubicBezTo>
                  <a:lnTo>
                    <a:pt x="113012" y="5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5E6D8153-5B20-4B91-ACCA-22BA343D2F42}"/>
                </a:ext>
              </a:extLst>
            </p:cNvPr>
            <p:cNvSpPr/>
            <p:nvPr/>
          </p:nvSpPr>
          <p:spPr>
            <a:xfrm rot="13440984">
              <a:off x="3097289" y="9624498"/>
              <a:ext cx="113825" cy="111309"/>
            </a:xfrm>
            <a:custGeom>
              <a:avLst/>
              <a:gdLst>
                <a:gd name="connsiteX0" fmla="*/ 3706 w 113825"/>
                <a:gd name="connsiteY0" fmla="*/ 100835 h 111309"/>
                <a:gd name="connsiteX1" fmla="*/ 106671 w 113825"/>
                <a:gd name="connsiteY1" fmla="*/ 2761 h 111309"/>
                <a:gd name="connsiteX2" fmla="*/ 113825 w 113825"/>
                <a:gd name="connsiteY2" fmla="*/ 0 h 111309"/>
                <a:gd name="connsiteX3" fmla="*/ 113825 w 113825"/>
                <a:gd name="connsiteY3" fmla="*/ 95150 h 111309"/>
                <a:gd name="connsiteX4" fmla="*/ 97666 w 113825"/>
                <a:gd name="connsiteY4" fmla="*/ 111309 h 111309"/>
                <a:gd name="connsiteX5" fmla="*/ 813 w 113825"/>
                <a:gd name="connsiteY5" fmla="*/ 111309 h 111309"/>
                <a:gd name="connsiteX6" fmla="*/ 0 w 113825"/>
                <a:gd name="connsiteY6" fmla="*/ 109203 h 111309"/>
                <a:gd name="connsiteX7" fmla="*/ 3706 w 113825"/>
                <a:gd name="connsiteY7" fmla="*/ 100835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25" h="111309">
                  <a:moveTo>
                    <a:pt x="3706" y="100835"/>
                  </a:moveTo>
                  <a:lnTo>
                    <a:pt x="106671" y="2761"/>
                  </a:lnTo>
                  <a:lnTo>
                    <a:pt x="113825" y="0"/>
                  </a:lnTo>
                  <a:lnTo>
                    <a:pt x="113825" y="95150"/>
                  </a:lnTo>
                  <a:cubicBezTo>
                    <a:pt x="113825" y="104073"/>
                    <a:pt x="106590" y="111309"/>
                    <a:pt x="97666" y="111309"/>
                  </a:cubicBezTo>
                  <a:lnTo>
                    <a:pt x="813" y="111309"/>
                  </a:lnTo>
                  <a:lnTo>
                    <a:pt x="0" y="109203"/>
                  </a:lnTo>
                  <a:cubicBezTo>
                    <a:pt x="74" y="106143"/>
                    <a:pt x="1315" y="103113"/>
                    <a:pt x="3706" y="1008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2D159B38-BF6B-44C1-BA62-DEF195C1CA84}"/>
                </a:ext>
              </a:extLst>
            </p:cNvPr>
            <p:cNvSpPr/>
            <p:nvPr/>
          </p:nvSpPr>
          <p:spPr>
            <a:xfrm rot="2616396">
              <a:off x="3094550" y="9512059"/>
              <a:ext cx="113825" cy="111309"/>
            </a:xfrm>
            <a:custGeom>
              <a:avLst/>
              <a:gdLst>
                <a:gd name="connsiteX0" fmla="*/ 3706 w 113825"/>
                <a:gd name="connsiteY0" fmla="*/ 100835 h 111309"/>
                <a:gd name="connsiteX1" fmla="*/ 106671 w 113825"/>
                <a:gd name="connsiteY1" fmla="*/ 2761 h 111309"/>
                <a:gd name="connsiteX2" fmla="*/ 113825 w 113825"/>
                <a:gd name="connsiteY2" fmla="*/ 0 h 111309"/>
                <a:gd name="connsiteX3" fmla="*/ 113825 w 113825"/>
                <a:gd name="connsiteY3" fmla="*/ 95150 h 111309"/>
                <a:gd name="connsiteX4" fmla="*/ 97666 w 113825"/>
                <a:gd name="connsiteY4" fmla="*/ 111309 h 111309"/>
                <a:gd name="connsiteX5" fmla="*/ 813 w 113825"/>
                <a:gd name="connsiteY5" fmla="*/ 111309 h 111309"/>
                <a:gd name="connsiteX6" fmla="*/ 0 w 113825"/>
                <a:gd name="connsiteY6" fmla="*/ 109203 h 111309"/>
                <a:gd name="connsiteX7" fmla="*/ 3706 w 113825"/>
                <a:gd name="connsiteY7" fmla="*/ 100835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25" h="111309">
                  <a:moveTo>
                    <a:pt x="3706" y="100835"/>
                  </a:moveTo>
                  <a:lnTo>
                    <a:pt x="106671" y="2761"/>
                  </a:lnTo>
                  <a:lnTo>
                    <a:pt x="113825" y="0"/>
                  </a:lnTo>
                  <a:lnTo>
                    <a:pt x="113825" y="95150"/>
                  </a:lnTo>
                  <a:cubicBezTo>
                    <a:pt x="113825" y="104073"/>
                    <a:pt x="106590" y="111309"/>
                    <a:pt x="97666" y="111309"/>
                  </a:cubicBezTo>
                  <a:lnTo>
                    <a:pt x="813" y="111309"/>
                  </a:lnTo>
                  <a:lnTo>
                    <a:pt x="0" y="109203"/>
                  </a:lnTo>
                  <a:cubicBezTo>
                    <a:pt x="74" y="106143"/>
                    <a:pt x="1315" y="103113"/>
                    <a:pt x="3706" y="1008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</p:grpSp>
      <p:grpSp>
        <p:nvGrpSpPr>
          <p:cNvPr id="341" name="グループ化 340">
            <a:extLst>
              <a:ext uri="{FF2B5EF4-FFF2-40B4-BE49-F238E27FC236}">
                <a16:creationId xmlns:a16="http://schemas.microsoft.com/office/drawing/2014/main" id="{A032A408-3BE5-4A72-B6ED-96FBDC553554}"/>
              </a:ext>
            </a:extLst>
          </p:cNvPr>
          <p:cNvGrpSpPr/>
          <p:nvPr/>
        </p:nvGrpSpPr>
        <p:grpSpPr>
          <a:xfrm>
            <a:off x="3393156" y="10964899"/>
            <a:ext cx="181301" cy="250749"/>
            <a:chOff x="3191426" y="9709043"/>
            <a:chExt cx="176748" cy="244452"/>
          </a:xfrm>
        </p:grpSpPr>
        <p:grpSp>
          <p:nvGrpSpPr>
            <p:cNvPr id="342" name="グループ化 341">
              <a:extLst>
                <a:ext uri="{FF2B5EF4-FFF2-40B4-BE49-F238E27FC236}">
                  <a16:creationId xmlns:a16="http://schemas.microsoft.com/office/drawing/2014/main" id="{2F600437-C235-4BAA-A79C-D31EFED1BFA5}"/>
                </a:ext>
              </a:extLst>
            </p:cNvPr>
            <p:cNvGrpSpPr/>
            <p:nvPr/>
          </p:nvGrpSpPr>
          <p:grpSpPr>
            <a:xfrm>
              <a:off x="3191426" y="9796729"/>
              <a:ext cx="176748" cy="156766"/>
              <a:chOff x="3226247" y="9608636"/>
              <a:chExt cx="176748" cy="156766"/>
            </a:xfrm>
          </p:grpSpPr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6A02F40C-E643-4337-A23D-1ED09A8592D6}"/>
                  </a:ext>
                </a:extLst>
              </p:cNvPr>
              <p:cNvSpPr/>
              <p:nvPr/>
            </p:nvSpPr>
            <p:spPr>
              <a:xfrm>
                <a:off x="3226247" y="9608636"/>
                <a:ext cx="176748" cy="156766"/>
              </a:xfrm>
              <a:custGeom>
                <a:avLst/>
                <a:gdLst>
                  <a:gd name="connsiteX0" fmla="*/ 19205 w 181857"/>
                  <a:gd name="connsiteY0" fmla="*/ 0 h 191344"/>
                  <a:gd name="connsiteX1" fmla="*/ 162811 w 181857"/>
                  <a:gd name="connsiteY1" fmla="*/ 0 h 191344"/>
                  <a:gd name="connsiteX2" fmla="*/ 181857 w 181857"/>
                  <a:gd name="connsiteY2" fmla="*/ 19046 h 191344"/>
                  <a:gd name="connsiteX3" fmla="*/ 181857 w 181857"/>
                  <a:gd name="connsiteY3" fmla="*/ 95230 h 191344"/>
                  <a:gd name="connsiteX4" fmla="*/ 180674 w 181857"/>
                  <a:gd name="connsiteY4" fmla="*/ 98087 h 191344"/>
                  <a:gd name="connsiteX5" fmla="*/ 181698 w 181857"/>
                  <a:gd name="connsiteY5" fmla="*/ 103019 h 191344"/>
                  <a:gd name="connsiteX6" fmla="*/ 90849 w 181857"/>
                  <a:gd name="connsiteY6" fmla="*/ 191344 h 191344"/>
                  <a:gd name="connsiteX7" fmla="*/ 0 w 181857"/>
                  <a:gd name="connsiteY7" fmla="*/ 103019 h 191344"/>
                  <a:gd name="connsiteX8" fmla="*/ 1131 w 181857"/>
                  <a:gd name="connsiteY8" fmla="*/ 97575 h 191344"/>
                  <a:gd name="connsiteX9" fmla="*/ 159 w 181857"/>
                  <a:gd name="connsiteY9" fmla="*/ 95230 h 191344"/>
                  <a:gd name="connsiteX10" fmla="*/ 159 w 181857"/>
                  <a:gd name="connsiteY10" fmla="*/ 19046 h 191344"/>
                  <a:gd name="connsiteX11" fmla="*/ 19205 w 181857"/>
                  <a:gd name="connsiteY11" fmla="*/ 0 h 1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857" h="191344">
                    <a:moveTo>
                      <a:pt x="19205" y="0"/>
                    </a:moveTo>
                    <a:lnTo>
                      <a:pt x="162811" y="0"/>
                    </a:lnTo>
                    <a:cubicBezTo>
                      <a:pt x="173330" y="0"/>
                      <a:pt x="181857" y="8527"/>
                      <a:pt x="181857" y="19046"/>
                    </a:cubicBezTo>
                    <a:lnTo>
                      <a:pt x="181857" y="95230"/>
                    </a:lnTo>
                    <a:lnTo>
                      <a:pt x="180674" y="98087"/>
                    </a:lnTo>
                    <a:lnTo>
                      <a:pt x="181698" y="103019"/>
                    </a:lnTo>
                    <a:cubicBezTo>
                      <a:pt x="181698" y="151800"/>
                      <a:pt x="141024" y="191344"/>
                      <a:pt x="90849" y="191344"/>
                    </a:cubicBezTo>
                    <a:cubicBezTo>
                      <a:pt x="40674" y="191344"/>
                      <a:pt x="0" y="151800"/>
                      <a:pt x="0" y="103019"/>
                    </a:cubicBezTo>
                    <a:lnTo>
                      <a:pt x="1131" y="97575"/>
                    </a:lnTo>
                    <a:lnTo>
                      <a:pt x="159" y="95230"/>
                    </a:lnTo>
                    <a:lnTo>
                      <a:pt x="159" y="19046"/>
                    </a:lnTo>
                    <a:cubicBezTo>
                      <a:pt x="159" y="8527"/>
                      <a:pt x="8686" y="0"/>
                      <a:pt x="19205" y="0"/>
                    </a:cubicBezTo>
                    <a:close/>
                  </a:path>
                </a:pathLst>
              </a:custGeom>
              <a:noFill/>
              <a:ln>
                <a:solidFill>
                  <a:srgbClr val="3AA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正方形/長方形 348">
                <a:extLst>
                  <a:ext uri="{FF2B5EF4-FFF2-40B4-BE49-F238E27FC236}">
                    <a16:creationId xmlns:a16="http://schemas.microsoft.com/office/drawing/2014/main" id="{1996DF7E-14AC-4B1A-960F-F31B0CF34263}"/>
                  </a:ext>
                </a:extLst>
              </p:cNvPr>
              <p:cNvSpPr/>
              <p:nvPr/>
            </p:nvSpPr>
            <p:spPr>
              <a:xfrm>
                <a:off x="3232924" y="9649476"/>
                <a:ext cx="149128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43" name="グループ化 342">
              <a:extLst>
                <a:ext uri="{FF2B5EF4-FFF2-40B4-BE49-F238E27FC236}">
                  <a16:creationId xmlns:a16="http://schemas.microsoft.com/office/drawing/2014/main" id="{E14DF6C5-42ED-466B-9AD8-E3AEDC8CB93C}"/>
                </a:ext>
              </a:extLst>
            </p:cNvPr>
            <p:cNvGrpSpPr/>
            <p:nvPr/>
          </p:nvGrpSpPr>
          <p:grpSpPr>
            <a:xfrm>
              <a:off x="3260034" y="9835071"/>
              <a:ext cx="36848" cy="65710"/>
              <a:chOff x="3255048" y="9823805"/>
              <a:chExt cx="36848" cy="65710"/>
            </a:xfrm>
          </p:grpSpPr>
          <p:sp>
            <p:nvSpPr>
              <p:cNvPr id="346" name="楕円 345">
                <a:extLst>
                  <a:ext uri="{FF2B5EF4-FFF2-40B4-BE49-F238E27FC236}">
                    <a16:creationId xmlns:a16="http://schemas.microsoft.com/office/drawing/2014/main" id="{67997088-2766-4E14-BC20-C57DEF08E7C9}"/>
                  </a:ext>
                </a:extLst>
              </p:cNvPr>
              <p:cNvSpPr/>
              <p:nvPr/>
            </p:nvSpPr>
            <p:spPr>
              <a:xfrm>
                <a:off x="3255048" y="9823805"/>
                <a:ext cx="36000" cy="36000"/>
              </a:xfrm>
              <a:prstGeom prst="ellipse">
                <a:avLst/>
              </a:prstGeom>
              <a:solidFill>
                <a:srgbClr val="3AA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二等辺三角形 346">
                <a:extLst>
                  <a:ext uri="{FF2B5EF4-FFF2-40B4-BE49-F238E27FC236}">
                    <a16:creationId xmlns:a16="http://schemas.microsoft.com/office/drawing/2014/main" id="{3D644E29-83F8-4574-AC20-3EFEBAB5DB4E}"/>
                  </a:ext>
                </a:extLst>
              </p:cNvPr>
              <p:cNvSpPr/>
              <p:nvPr/>
            </p:nvSpPr>
            <p:spPr>
              <a:xfrm>
                <a:off x="3255896" y="9835515"/>
                <a:ext cx="36000" cy="54000"/>
              </a:xfrm>
              <a:prstGeom prst="triangle">
                <a:avLst/>
              </a:prstGeom>
              <a:solidFill>
                <a:srgbClr val="3AA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44" name="円弧 343">
              <a:extLst>
                <a:ext uri="{FF2B5EF4-FFF2-40B4-BE49-F238E27FC236}">
                  <a16:creationId xmlns:a16="http://schemas.microsoft.com/office/drawing/2014/main" id="{467A4243-5406-45C6-A83E-5302A6D68FEF}"/>
                </a:ext>
              </a:extLst>
            </p:cNvPr>
            <p:cNvSpPr/>
            <p:nvPr/>
          </p:nvSpPr>
          <p:spPr>
            <a:xfrm>
              <a:off x="3232423" y="9709043"/>
              <a:ext cx="96404" cy="120445"/>
            </a:xfrm>
            <a:prstGeom prst="arc">
              <a:avLst>
                <a:gd name="adj1" fmla="val 10517297"/>
                <a:gd name="adj2" fmla="val 239478"/>
              </a:avLst>
            </a:prstGeom>
            <a:ln w="19050"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5" name="直線コネクタ 344">
              <a:extLst>
                <a:ext uri="{FF2B5EF4-FFF2-40B4-BE49-F238E27FC236}">
                  <a16:creationId xmlns:a16="http://schemas.microsoft.com/office/drawing/2014/main" id="{689C8637-4D91-4DB0-888D-EC17CB41593B}"/>
                </a:ext>
              </a:extLst>
            </p:cNvPr>
            <p:cNvCxnSpPr>
              <a:cxnSpLocks/>
              <a:stCxn id="344" idx="0"/>
            </p:cNvCxnSpPr>
            <p:nvPr/>
          </p:nvCxnSpPr>
          <p:spPr>
            <a:xfrm flipH="1">
              <a:off x="3232300" y="9773230"/>
              <a:ext cx="228" cy="23022"/>
            </a:xfrm>
            <a:prstGeom prst="line">
              <a:avLst/>
            </a:prstGeom>
            <a:ln w="19050"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正方形/長方形 349">
            <a:extLst>
              <a:ext uri="{FF2B5EF4-FFF2-40B4-BE49-F238E27FC236}">
                <a16:creationId xmlns:a16="http://schemas.microsoft.com/office/drawing/2014/main" id="{C949D15C-5D1B-445F-ACC5-B140F91DEF68}"/>
              </a:ext>
            </a:extLst>
          </p:cNvPr>
          <p:cNvSpPr/>
          <p:nvPr/>
        </p:nvSpPr>
        <p:spPr>
          <a:xfrm>
            <a:off x="3399773" y="11061853"/>
            <a:ext cx="80734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B35D1A4E-80FD-47B7-8988-A1866BA5AE77}"/>
              </a:ext>
            </a:extLst>
          </p:cNvPr>
          <p:cNvSpPr txBox="1"/>
          <p:nvPr/>
        </p:nvSpPr>
        <p:spPr>
          <a:xfrm>
            <a:off x="256032" y="192024"/>
            <a:ext cx="322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登録フォーム最下層設置型</a:t>
            </a:r>
          </a:p>
        </p:txBody>
      </p:sp>
      <p:cxnSp>
        <p:nvCxnSpPr>
          <p:cNvPr id="352" name="直線コネクタ 351">
            <a:extLst>
              <a:ext uri="{FF2B5EF4-FFF2-40B4-BE49-F238E27FC236}">
                <a16:creationId xmlns:a16="http://schemas.microsoft.com/office/drawing/2014/main" id="{4F2519D7-3453-4B8C-96B1-506CA5681746}"/>
              </a:ext>
            </a:extLst>
          </p:cNvPr>
          <p:cNvCxnSpPr/>
          <p:nvPr/>
        </p:nvCxnSpPr>
        <p:spPr>
          <a:xfrm>
            <a:off x="0" y="663787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0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2169C5E0-0787-4B33-8B77-A2A5D7B102A8}"/>
              </a:ext>
            </a:extLst>
          </p:cNvPr>
          <p:cNvSpPr/>
          <p:nvPr/>
        </p:nvSpPr>
        <p:spPr>
          <a:xfrm>
            <a:off x="1847694" y="5110993"/>
            <a:ext cx="2847958" cy="28186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077F9F87-0D1F-49A5-90D4-6A0F5B699A3F}"/>
              </a:ext>
            </a:extLst>
          </p:cNvPr>
          <p:cNvSpPr/>
          <p:nvPr/>
        </p:nvSpPr>
        <p:spPr>
          <a:xfrm>
            <a:off x="1846062" y="10527602"/>
            <a:ext cx="2849592" cy="20301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5D90A79A-3488-4D8C-A7F1-DF674E66A096}"/>
              </a:ext>
            </a:extLst>
          </p:cNvPr>
          <p:cNvSpPr/>
          <p:nvPr/>
        </p:nvSpPr>
        <p:spPr>
          <a:xfrm>
            <a:off x="1846059" y="9399622"/>
            <a:ext cx="2816544" cy="114455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F4354CC-3CBB-40DA-9F72-B2A8A42A8060}"/>
              </a:ext>
            </a:extLst>
          </p:cNvPr>
          <p:cNvSpPr/>
          <p:nvPr/>
        </p:nvSpPr>
        <p:spPr>
          <a:xfrm>
            <a:off x="1848647" y="1295957"/>
            <a:ext cx="2750243" cy="14324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E28CA7A-BD6D-41A5-BF45-9DE1291307E1}"/>
              </a:ext>
            </a:extLst>
          </p:cNvPr>
          <p:cNvSpPr/>
          <p:nvPr/>
        </p:nvSpPr>
        <p:spPr>
          <a:xfrm>
            <a:off x="1846064" y="1123910"/>
            <a:ext cx="3380503" cy="11601624"/>
          </a:xfrm>
          <a:prstGeom prst="rect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119E1A-12FA-47C6-BB1F-B1BF1EF52146}"/>
              </a:ext>
            </a:extLst>
          </p:cNvPr>
          <p:cNvSpPr/>
          <p:nvPr/>
        </p:nvSpPr>
        <p:spPr>
          <a:xfrm>
            <a:off x="1846060" y="1123917"/>
            <a:ext cx="3380502" cy="1749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400" b="1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FE0C61-DDA7-4321-AF09-C892B61859A2}"/>
              </a:ext>
            </a:extLst>
          </p:cNvPr>
          <p:cNvSpPr txBox="1"/>
          <p:nvPr/>
        </p:nvSpPr>
        <p:spPr>
          <a:xfrm>
            <a:off x="1846058" y="1519344"/>
            <a:ext cx="266469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1" dirty="0"/>
              <a:t>サブタイトルサブタイトルサブタイトルサブタイトル</a:t>
            </a:r>
            <a:endParaRPr kumimoji="1" lang="en-US" altLang="ja-JP" sz="501" dirty="0"/>
          </a:p>
          <a:p>
            <a:endParaRPr kumimoji="1" lang="en-US" altLang="ja-JP" sz="400" dirty="0"/>
          </a:p>
          <a:p>
            <a:r>
              <a:rPr kumimoji="1" lang="ja-JP" altLang="en-US" sz="1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イベントタイトルイベント</a:t>
            </a:r>
            <a:endParaRPr kumimoji="1" lang="en-US" altLang="ja-JP" sz="11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タイトルイベントタイトル</a:t>
            </a:r>
            <a:endParaRPr kumimoji="1" lang="en-US" altLang="ja-JP" sz="11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sz="105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272B24-B324-4C02-8CC4-43E60FD28B2A}"/>
              </a:ext>
            </a:extLst>
          </p:cNvPr>
          <p:cNvSpPr/>
          <p:nvPr/>
        </p:nvSpPr>
        <p:spPr>
          <a:xfrm>
            <a:off x="2125049" y="3481548"/>
            <a:ext cx="2202832" cy="7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kumimoji="1" lang="en-US" altLang="ja-JP" sz="600" b="1">
                <a:solidFill>
                  <a:schemeClr val="tx1"/>
                </a:solidFill>
              </a:rPr>
            </a:br>
            <a:endParaRPr kumimoji="1" lang="en-US" altLang="ja-JP" sz="8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">
                <a:solidFill>
                  <a:schemeClr val="tx1"/>
                </a:solidFill>
              </a:rPr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r>
              <a:rPr kumimoji="1" lang="ja-JP" altLang="en-US" sz="400"/>
              <a:t>。</a:t>
            </a:r>
            <a:r>
              <a:rPr kumimoji="1" lang="ja-JP" altLang="en-US" sz="400">
                <a:solidFill>
                  <a:schemeClr val="tx1"/>
                </a:solidFill>
              </a:rPr>
              <a:t>このテキストはダミーです。説明文が入ります。</a:t>
            </a:r>
            <a:endParaRPr kumimoji="1" lang="en-US" altLang="ja-JP" sz="400"/>
          </a:p>
          <a:p>
            <a:r>
              <a:rPr kumimoji="1" lang="ja-JP" altLang="en-US" sz="400"/>
              <a:t>。</a:t>
            </a:r>
            <a:endParaRPr kumimoji="1" lang="en-US" altLang="ja-JP" sz="4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C3DAA72-7AF9-4073-A267-F95B066E53A0}"/>
              </a:ext>
            </a:extLst>
          </p:cNvPr>
          <p:cNvSpPr/>
          <p:nvPr/>
        </p:nvSpPr>
        <p:spPr>
          <a:xfrm>
            <a:off x="1846766" y="12540870"/>
            <a:ext cx="2752826" cy="1846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" name="フリーフォーム 78">
            <a:extLst>
              <a:ext uri="{FF2B5EF4-FFF2-40B4-BE49-F238E27FC236}">
                <a16:creationId xmlns:a16="http://schemas.microsoft.com/office/drawing/2014/main" id="{269273E6-1E3C-48C1-9EAB-EE5B3C120870}"/>
              </a:ext>
            </a:extLst>
          </p:cNvPr>
          <p:cNvSpPr/>
          <p:nvPr/>
        </p:nvSpPr>
        <p:spPr>
          <a:xfrm>
            <a:off x="3837852" y="1611102"/>
            <a:ext cx="444978" cy="322985"/>
          </a:xfrm>
          <a:custGeom>
            <a:avLst/>
            <a:gdLst>
              <a:gd name="connsiteX0" fmla="*/ 528603 w 856272"/>
              <a:gd name="connsiteY0" fmla="*/ 0 h 564947"/>
              <a:gd name="connsiteX1" fmla="*/ 856272 w 856272"/>
              <a:gd name="connsiteY1" fmla="*/ 564947 h 564947"/>
              <a:gd name="connsiteX2" fmla="*/ 454797 w 856272"/>
              <a:gd name="connsiteY2" fmla="*/ 564947 h 564947"/>
              <a:gd name="connsiteX3" fmla="*/ 200933 w 856272"/>
              <a:gd name="connsiteY3" fmla="*/ 564947 h 564947"/>
              <a:gd name="connsiteX4" fmla="*/ 0 w 856272"/>
              <a:gd name="connsiteY4" fmla="*/ 564947 h 564947"/>
              <a:gd name="connsiteX5" fmla="*/ 227399 w 856272"/>
              <a:gd name="connsiteY5" fmla="*/ 220457 h 564947"/>
              <a:gd name="connsiteX6" fmla="*/ 319666 w 856272"/>
              <a:gd name="connsiteY6" fmla="*/ 360235 h 5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2" h="564947">
                <a:moveTo>
                  <a:pt x="528603" y="0"/>
                </a:moveTo>
                <a:lnTo>
                  <a:pt x="856272" y="564947"/>
                </a:lnTo>
                <a:lnTo>
                  <a:pt x="454797" y="564947"/>
                </a:lnTo>
                <a:lnTo>
                  <a:pt x="200933" y="564947"/>
                </a:lnTo>
                <a:lnTo>
                  <a:pt x="0" y="564947"/>
                </a:lnTo>
                <a:lnTo>
                  <a:pt x="227399" y="220457"/>
                </a:lnTo>
                <a:lnTo>
                  <a:pt x="319666" y="360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4000" tIns="64000" rIns="64000" bIns="64000" rtlCol="0" anchor="ctr">
            <a:noAutofit/>
          </a:bodyPr>
          <a:lstStyle/>
          <a:p>
            <a:pPr algn="ctr"/>
            <a:endParaRPr lang="ja-JP" altLang="en-US" sz="320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FA12BA-54D7-4482-B6DF-E670C2805CFB}"/>
              </a:ext>
            </a:extLst>
          </p:cNvPr>
          <p:cNvSpPr txBox="1"/>
          <p:nvPr/>
        </p:nvSpPr>
        <p:spPr>
          <a:xfrm>
            <a:off x="2261764" y="1150803"/>
            <a:ext cx="1518364" cy="4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" b="1"/>
              <a:t>　講演内容　講演者情報　　参加フロー　開催詳細　　　</a:t>
            </a:r>
          </a:p>
          <a:p>
            <a:endParaRPr kumimoji="1" lang="ja-JP" altLang="en-US" sz="1801"/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69600F99-06F5-4F0E-A7ED-A0015942ABDC}"/>
              </a:ext>
            </a:extLst>
          </p:cNvPr>
          <p:cNvGrpSpPr/>
          <p:nvPr/>
        </p:nvGrpSpPr>
        <p:grpSpPr>
          <a:xfrm>
            <a:off x="2142154" y="5170752"/>
            <a:ext cx="2160645" cy="2640320"/>
            <a:chOff x="2371829" y="2059929"/>
            <a:chExt cx="2160644" cy="2640320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81BAF23F-4B11-4311-B1F0-B66CC4F211B4}"/>
                </a:ext>
              </a:extLst>
            </p:cNvPr>
            <p:cNvSpPr txBox="1"/>
            <p:nvPr/>
          </p:nvSpPr>
          <p:spPr>
            <a:xfrm>
              <a:off x="2545874" y="2059929"/>
              <a:ext cx="1774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b="1"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br>
                <a:rPr kumimoji="1" lang="en-US" altLang="ja-JP" sz="600" b="1"/>
              </a:br>
              <a:r>
                <a:rPr kumimoji="1" lang="ja-JP" altLang="en-US" sz="400" b="1"/>
                <a:t>講演内容</a:t>
              </a:r>
              <a:endParaRPr kumimoji="1" lang="en-US" altLang="ja-JP" sz="600" b="1"/>
            </a:p>
          </p:txBody>
        </p:sp>
        <p:sp>
          <p:nvSpPr>
            <p:cNvPr id="77" name="四角形: 角を丸くする 76">
              <a:extLst>
                <a:ext uri="{FF2B5EF4-FFF2-40B4-BE49-F238E27FC236}">
                  <a16:creationId xmlns:a16="http://schemas.microsoft.com/office/drawing/2014/main" id="{5025E17D-198A-4585-A2A6-5FC4B44BAB0E}"/>
                </a:ext>
              </a:extLst>
            </p:cNvPr>
            <p:cNvSpPr/>
            <p:nvPr/>
          </p:nvSpPr>
          <p:spPr>
            <a:xfrm>
              <a:off x="2371829" y="2401115"/>
              <a:ext cx="2160644" cy="229913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3F6721B-D8C0-47DF-9C78-407382B626FB}"/>
              </a:ext>
            </a:extLst>
          </p:cNvPr>
          <p:cNvSpPr txBox="1"/>
          <p:nvPr/>
        </p:nvSpPr>
        <p:spPr>
          <a:xfrm>
            <a:off x="2150445" y="5626570"/>
            <a:ext cx="2122079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1"/>
              <a:t>XX:XX</a:t>
            </a:r>
            <a:r>
              <a:rPr kumimoji="1" lang="ja-JP" altLang="en-US" sz="501"/>
              <a:t>～</a:t>
            </a:r>
            <a:r>
              <a:rPr kumimoji="1" lang="en-US" altLang="ja-JP" sz="501"/>
              <a:t>XX:XX</a:t>
            </a:r>
          </a:p>
          <a:p>
            <a:r>
              <a:rPr kumimoji="1" lang="ja-JP" altLang="en-US" sz="501" b="1"/>
              <a:t>講演タイトル講演タイトル</a:t>
            </a:r>
            <a:endParaRPr kumimoji="1" lang="en-US" altLang="ja-JP" sz="501" b="1"/>
          </a:p>
          <a:p>
            <a:endParaRPr kumimoji="1" lang="en-US" altLang="ja-JP" sz="300"/>
          </a:p>
          <a:p>
            <a:r>
              <a:rPr kumimoji="1" lang="ja-JP" altLang="en-US" sz="30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endParaRPr kumimoji="1" lang="en-US" altLang="ja-JP" sz="300"/>
          </a:p>
          <a:p>
            <a:endParaRPr kumimoji="1" lang="en-US" altLang="ja-JP" sz="200"/>
          </a:p>
          <a:p>
            <a:r>
              <a:rPr kumimoji="1" lang="ja-JP" altLang="en-US" sz="200"/>
              <a:t>会社名　役職</a:t>
            </a:r>
            <a:endParaRPr kumimoji="1" lang="en-US" altLang="ja-JP" sz="200"/>
          </a:p>
          <a:p>
            <a:r>
              <a:rPr kumimoji="1" lang="ja-JP" altLang="en-US" sz="400" b="1"/>
              <a:t>講演者　太郎</a:t>
            </a:r>
            <a:endParaRPr kumimoji="1" lang="en-US" altLang="ja-JP" sz="400" b="1"/>
          </a:p>
          <a:p>
            <a:endParaRPr kumimoji="1" lang="en-US" altLang="ja-JP" sz="300"/>
          </a:p>
          <a:p>
            <a:endParaRPr kumimoji="1" lang="en-US" altLang="ja-JP" sz="300"/>
          </a:p>
          <a:p>
            <a:endParaRPr kumimoji="1" lang="en-US" altLang="ja-JP" sz="600"/>
          </a:p>
          <a:p>
            <a:endParaRPr kumimoji="1" lang="en-US" altLang="ja-JP" sz="60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6928691-C6D8-401E-AEAF-D1884A93624B}"/>
              </a:ext>
            </a:extLst>
          </p:cNvPr>
          <p:cNvSpPr txBox="1"/>
          <p:nvPr/>
        </p:nvSpPr>
        <p:spPr>
          <a:xfrm>
            <a:off x="2154025" y="6369542"/>
            <a:ext cx="2122079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1"/>
              <a:t>XX:XX</a:t>
            </a:r>
            <a:r>
              <a:rPr kumimoji="1" lang="ja-JP" altLang="en-US" sz="501"/>
              <a:t>～</a:t>
            </a:r>
            <a:r>
              <a:rPr kumimoji="1" lang="en-US" altLang="ja-JP" sz="501"/>
              <a:t>XX:XX</a:t>
            </a:r>
          </a:p>
          <a:p>
            <a:r>
              <a:rPr kumimoji="1" lang="ja-JP" altLang="en-US" sz="501" b="1"/>
              <a:t>講演タイトル講演タイトル</a:t>
            </a:r>
            <a:endParaRPr kumimoji="1" lang="en-US" altLang="ja-JP" sz="501" b="1"/>
          </a:p>
          <a:p>
            <a:endParaRPr kumimoji="1" lang="en-US" altLang="ja-JP" sz="300"/>
          </a:p>
          <a:p>
            <a:r>
              <a:rPr kumimoji="1" lang="ja-JP" altLang="en-US" sz="30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endParaRPr kumimoji="1" lang="en-US" altLang="ja-JP" sz="300"/>
          </a:p>
          <a:p>
            <a:endParaRPr kumimoji="1" lang="en-US" altLang="ja-JP" sz="200"/>
          </a:p>
          <a:p>
            <a:r>
              <a:rPr kumimoji="1" lang="ja-JP" altLang="en-US" sz="200"/>
              <a:t>会社名　役職</a:t>
            </a:r>
            <a:endParaRPr kumimoji="1" lang="en-US" altLang="ja-JP" sz="200"/>
          </a:p>
          <a:p>
            <a:r>
              <a:rPr kumimoji="1" lang="ja-JP" altLang="en-US" sz="400" b="1"/>
              <a:t>講演者　太郎</a:t>
            </a:r>
            <a:endParaRPr kumimoji="1" lang="en-US" altLang="ja-JP" sz="400" b="1"/>
          </a:p>
          <a:p>
            <a:endParaRPr kumimoji="1" lang="en-US" altLang="ja-JP" sz="300"/>
          </a:p>
          <a:p>
            <a:endParaRPr kumimoji="1" lang="en-US" altLang="ja-JP" sz="300"/>
          </a:p>
          <a:p>
            <a:endParaRPr kumimoji="1" lang="en-US" altLang="ja-JP" sz="600"/>
          </a:p>
          <a:p>
            <a:endParaRPr kumimoji="1" lang="en-US" altLang="ja-JP" sz="60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AB6B6D8-870C-41C3-98B8-978D074CB004}"/>
              </a:ext>
            </a:extLst>
          </p:cNvPr>
          <p:cNvSpPr txBox="1"/>
          <p:nvPr/>
        </p:nvSpPr>
        <p:spPr>
          <a:xfrm>
            <a:off x="2150831" y="7098741"/>
            <a:ext cx="2122079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1"/>
              <a:t>XX:XX</a:t>
            </a:r>
            <a:r>
              <a:rPr kumimoji="1" lang="ja-JP" altLang="en-US" sz="501"/>
              <a:t>～</a:t>
            </a:r>
            <a:r>
              <a:rPr kumimoji="1" lang="en-US" altLang="ja-JP" sz="501"/>
              <a:t>XX:XX</a:t>
            </a:r>
          </a:p>
          <a:p>
            <a:r>
              <a:rPr kumimoji="1" lang="ja-JP" altLang="en-US" sz="501" b="1"/>
              <a:t>講演タイトル講演タイトル</a:t>
            </a:r>
            <a:endParaRPr kumimoji="1" lang="en-US" altLang="ja-JP" sz="501" b="1"/>
          </a:p>
          <a:p>
            <a:endParaRPr kumimoji="1" lang="en-US" altLang="ja-JP" sz="300"/>
          </a:p>
          <a:p>
            <a:r>
              <a:rPr kumimoji="1" lang="ja-JP" altLang="en-US" sz="30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endParaRPr kumimoji="1" lang="en-US" altLang="ja-JP" sz="300"/>
          </a:p>
          <a:p>
            <a:endParaRPr kumimoji="1" lang="en-US" altLang="ja-JP" sz="200"/>
          </a:p>
          <a:p>
            <a:r>
              <a:rPr kumimoji="1" lang="ja-JP" altLang="en-US" sz="200"/>
              <a:t>会社名　役職</a:t>
            </a:r>
            <a:endParaRPr kumimoji="1" lang="en-US" altLang="ja-JP" sz="200"/>
          </a:p>
          <a:p>
            <a:r>
              <a:rPr kumimoji="1" lang="ja-JP" altLang="en-US" sz="400" b="1"/>
              <a:t>講演者　太郎</a:t>
            </a:r>
            <a:endParaRPr kumimoji="1" lang="en-US" altLang="ja-JP" sz="400" b="1"/>
          </a:p>
          <a:p>
            <a:endParaRPr kumimoji="1" lang="en-US" altLang="ja-JP" sz="300"/>
          </a:p>
          <a:p>
            <a:endParaRPr kumimoji="1" lang="en-US" altLang="ja-JP" sz="300"/>
          </a:p>
          <a:p>
            <a:endParaRPr kumimoji="1" lang="en-US" altLang="ja-JP" sz="600"/>
          </a:p>
          <a:p>
            <a:endParaRPr kumimoji="1" lang="en-US" altLang="ja-JP" sz="600"/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A11B6952-ACE5-42D9-944E-0AFE93F4EBE3}"/>
              </a:ext>
            </a:extLst>
          </p:cNvPr>
          <p:cNvCxnSpPr>
            <a:cxnSpLocks/>
          </p:cNvCxnSpPr>
          <p:nvPr/>
        </p:nvCxnSpPr>
        <p:spPr>
          <a:xfrm>
            <a:off x="2201792" y="6273876"/>
            <a:ext cx="203694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3947DCB7-1BB0-4BDD-AE87-7BA1EF58CCDD}"/>
              </a:ext>
            </a:extLst>
          </p:cNvPr>
          <p:cNvCxnSpPr>
            <a:cxnSpLocks/>
          </p:cNvCxnSpPr>
          <p:nvPr/>
        </p:nvCxnSpPr>
        <p:spPr>
          <a:xfrm>
            <a:off x="2201792" y="6993707"/>
            <a:ext cx="203694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楕円 77">
            <a:extLst>
              <a:ext uri="{FF2B5EF4-FFF2-40B4-BE49-F238E27FC236}">
                <a16:creationId xmlns:a16="http://schemas.microsoft.com/office/drawing/2014/main" id="{14D28424-280D-4F94-8CDC-DFF61D5D32AA}"/>
              </a:ext>
            </a:extLst>
          </p:cNvPr>
          <p:cNvSpPr/>
          <p:nvPr/>
        </p:nvSpPr>
        <p:spPr>
          <a:xfrm>
            <a:off x="4083279" y="2052065"/>
            <a:ext cx="427806" cy="4253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>
              <a:ln>
                <a:solidFill>
                  <a:srgbClr val="D9D9D9"/>
                </a:solidFill>
              </a:ln>
              <a:solidFill>
                <a:srgbClr val="D9D9D9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633A59A2-9080-4582-92D7-7BEACBC88423}"/>
              </a:ext>
            </a:extLst>
          </p:cNvPr>
          <p:cNvSpPr/>
          <p:nvPr/>
        </p:nvSpPr>
        <p:spPr>
          <a:xfrm>
            <a:off x="4074695" y="2421076"/>
            <a:ext cx="444978" cy="20988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>
                <a:solidFill>
                  <a:schemeClr val="tx1"/>
                </a:solidFill>
              </a:rPr>
              <a:t>会社名　</a:t>
            </a:r>
            <a:endParaRPr kumimoji="1" lang="en-US" altLang="ja-JP" sz="3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>
                <a:solidFill>
                  <a:schemeClr val="tx1"/>
                </a:solidFill>
              </a:rPr>
              <a:t>役職</a:t>
            </a:r>
            <a:endParaRPr kumimoji="1" lang="en-US" altLang="ja-JP" sz="3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 b="1">
                <a:solidFill>
                  <a:schemeClr val="tx1"/>
                </a:solidFill>
              </a:rPr>
              <a:t>講演者　太郎</a:t>
            </a:r>
            <a:endParaRPr kumimoji="1" lang="en-US" altLang="ja-JP" sz="300" b="1">
              <a:solidFill>
                <a:schemeClr val="tx1"/>
              </a:solidFill>
            </a:endParaRPr>
          </a:p>
        </p:txBody>
      </p:sp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12B1303E-DC92-4659-BFCB-975DA898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21" y="2138259"/>
            <a:ext cx="245803" cy="245803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F4A2EB5-0E0B-4773-8C2E-BE1BD8537CDF}"/>
              </a:ext>
            </a:extLst>
          </p:cNvPr>
          <p:cNvSpPr txBox="1"/>
          <p:nvPr/>
        </p:nvSpPr>
        <p:spPr>
          <a:xfrm>
            <a:off x="2384151" y="7980257"/>
            <a:ext cx="177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kumimoji="1" lang="en-US" altLang="ja-JP" sz="600" b="1"/>
          </a:p>
          <a:p>
            <a:pPr algn="ctr"/>
            <a:r>
              <a:rPr kumimoji="1" lang="ja-JP" altLang="en-US" sz="400" b="1"/>
              <a:t>講演者情報</a:t>
            </a:r>
            <a:endParaRPr kumimoji="1" lang="en-US" altLang="ja-JP" sz="400" b="1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05E9AEC4-6A6D-495E-A70F-B58978CCA3FC}"/>
              </a:ext>
            </a:extLst>
          </p:cNvPr>
          <p:cNvGrpSpPr/>
          <p:nvPr/>
        </p:nvGrpSpPr>
        <p:grpSpPr>
          <a:xfrm>
            <a:off x="3382120" y="8257413"/>
            <a:ext cx="668008" cy="1228378"/>
            <a:chOff x="2116271" y="8588495"/>
            <a:chExt cx="668008" cy="1228379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097A12C1-A807-4439-9667-396D1805A27F}"/>
                </a:ext>
              </a:extLst>
            </p:cNvPr>
            <p:cNvSpPr txBox="1"/>
            <p:nvPr/>
          </p:nvSpPr>
          <p:spPr>
            <a:xfrm>
              <a:off x="2116271" y="9093598"/>
              <a:ext cx="668008" cy="72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00"/>
                <a:t>会社名　役職</a:t>
              </a:r>
              <a:endParaRPr kumimoji="1" lang="en-US" altLang="ja-JP" sz="300"/>
            </a:p>
            <a:p>
              <a:r>
                <a:rPr kumimoji="1" lang="ja-JP" altLang="en-US" sz="400" b="1"/>
                <a:t>講演者　太郎</a:t>
              </a:r>
              <a:endParaRPr kumimoji="1" lang="en-US" altLang="ja-JP" sz="400" b="1"/>
            </a:p>
            <a:p>
              <a:endParaRPr kumimoji="1" lang="en-US" altLang="ja-JP" sz="400" b="1"/>
            </a:p>
            <a:p>
              <a:r>
                <a:rPr kumimoji="1" lang="ja-JP" altLang="en-US" sz="300"/>
  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</a:t>
              </a:r>
              <a:endParaRPr kumimoji="1" lang="en-US" altLang="ja-JP" sz="300"/>
            </a:p>
            <a:p>
              <a:endParaRPr kumimoji="1" lang="en-US" altLang="ja-JP" sz="600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44E0B5FA-FDAE-41C4-95DA-D6D7B37C0ED6}"/>
                </a:ext>
              </a:extLst>
            </p:cNvPr>
            <p:cNvSpPr/>
            <p:nvPr/>
          </p:nvSpPr>
          <p:spPr>
            <a:xfrm>
              <a:off x="2191803" y="8588495"/>
              <a:ext cx="512488" cy="489753"/>
            </a:xfrm>
            <a:prstGeom prst="rect">
              <a:avLst/>
            </a:prstGeom>
            <a:solidFill>
              <a:srgbClr val="D9D9D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0" tIns="64000" rIns="64000" bIns="64000" rtlCol="0" anchor="ctr">
              <a:normAutofit/>
            </a:bodyPr>
            <a:lstStyle/>
            <a:p>
              <a:pPr algn="ctr"/>
              <a:endParaRPr lang="ja-JP" altLang="en-US" sz="1244" b="1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D88A8BFC-4C80-4787-AF11-B458CD650DBC}"/>
              </a:ext>
            </a:extLst>
          </p:cNvPr>
          <p:cNvGrpSpPr/>
          <p:nvPr/>
        </p:nvGrpSpPr>
        <p:grpSpPr>
          <a:xfrm>
            <a:off x="2448625" y="8257413"/>
            <a:ext cx="668008" cy="1228378"/>
            <a:chOff x="1887573" y="8588495"/>
            <a:chExt cx="668008" cy="1228379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3415947C-18EE-4637-83D4-C0FF2330D5B8}"/>
                </a:ext>
              </a:extLst>
            </p:cNvPr>
            <p:cNvSpPr txBox="1"/>
            <p:nvPr/>
          </p:nvSpPr>
          <p:spPr>
            <a:xfrm>
              <a:off x="1887573" y="9093598"/>
              <a:ext cx="668008" cy="72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00"/>
                <a:t>会社名　役職</a:t>
              </a:r>
              <a:endParaRPr kumimoji="1" lang="en-US" altLang="ja-JP" sz="300"/>
            </a:p>
            <a:p>
              <a:r>
                <a:rPr kumimoji="1" lang="ja-JP" altLang="en-US" sz="400" b="1"/>
                <a:t>講演者　太郎</a:t>
              </a:r>
              <a:endParaRPr kumimoji="1" lang="en-US" altLang="ja-JP" sz="400" b="1"/>
            </a:p>
            <a:p>
              <a:endParaRPr kumimoji="1" lang="en-US" altLang="ja-JP" sz="400" b="1"/>
            </a:p>
            <a:p>
              <a:r>
                <a:rPr kumimoji="1" lang="ja-JP" altLang="en-US" sz="300"/>
  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</a:t>
              </a:r>
              <a:endParaRPr kumimoji="1" lang="en-US" altLang="ja-JP" sz="300"/>
            </a:p>
            <a:p>
              <a:endParaRPr kumimoji="1" lang="en-US" altLang="ja-JP" sz="600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07216CFD-F0DE-4B01-B08E-FAC1FB6DF8B9}"/>
                </a:ext>
              </a:extLst>
            </p:cNvPr>
            <p:cNvSpPr/>
            <p:nvPr/>
          </p:nvSpPr>
          <p:spPr>
            <a:xfrm>
              <a:off x="1963105" y="8588495"/>
              <a:ext cx="512488" cy="489753"/>
            </a:xfrm>
            <a:prstGeom prst="rect">
              <a:avLst/>
            </a:prstGeom>
            <a:solidFill>
              <a:srgbClr val="D9D9D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0" tIns="64000" rIns="64000" bIns="64000" rtlCol="0" anchor="ctr">
              <a:normAutofit/>
            </a:bodyPr>
            <a:lstStyle/>
            <a:p>
              <a:pPr algn="ctr"/>
              <a:endParaRPr lang="ja-JP" altLang="en-US" sz="1244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8" name="図 57" descr="アイコン&#10;&#10;自動的に生成された説明">
            <a:extLst>
              <a:ext uri="{FF2B5EF4-FFF2-40B4-BE49-F238E27FC236}">
                <a16:creationId xmlns:a16="http://schemas.microsoft.com/office/drawing/2014/main" id="{51D1F79D-1A68-4A8A-9585-B4B5A5AC3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35" y="8378474"/>
            <a:ext cx="245803" cy="245803"/>
          </a:xfrm>
          <a:prstGeom prst="rect">
            <a:avLst/>
          </a:prstGeom>
        </p:spPr>
      </p:pic>
      <p:pic>
        <p:nvPicPr>
          <p:cNvPr id="59" name="図 58" descr="アイコン&#10;&#10;自動的に生成された説明">
            <a:extLst>
              <a:ext uri="{FF2B5EF4-FFF2-40B4-BE49-F238E27FC236}">
                <a16:creationId xmlns:a16="http://schemas.microsoft.com/office/drawing/2014/main" id="{AB60CEFD-BD91-4235-9CB6-43F1A97AB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98" y="8378474"/>
            <a:ext cx="245803" cy="245803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D5E9008-BB2F-4D79-9D36-4770E4D3F20E}"/>
              </a:ext>
            </a:extLst>
          </p:cNvPr>
          <p:cNvSpPr/>
          <p:nvPr/>
        </p:nvSpPr>
        <p:spPr>
          <a:xfrm>
            <a:off x="4605799" y="1320594"/>
            <a:ext cx="627676" cy="114049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9DC2879-45E3-4ADE-AC46-D65D07C17497}"/>
              </a:ext>
            </a:extLst>
          </p:cNvPr>
          <p:cNvSpPr/>
          <p:nvPr/>
        </p:nvSpPr>
        <p:spPr>
          <a:xfrm flipH="1">
            <a:off x="2191151" y="2832831"/>
            <a:ext cx="2125233" cy="411336"/>
          </a:xfrm>
          <a:prstGeom prst="rect">
            <a:avLst/>
          </a:prstGeom>
          <a:solidFill>
            <a:srgbClr val="D9D9D9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390D0CA-A83A-4D11-8831-7894F168F625}"/>
              </a:ext>
            </a:extLst>
          </p:cNvPr>
          <p:cNvSpPr/>
          <p:nvPr/>
        </p:nvSpPr>
        <p:spPr>
          <a:xfrm>
            <a:off x="4664696" y="2685646"/>
            <a:ext cx="547077" cy="1638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E7101F0-0A1A-4221-B27A-087A63E4AA39}"/>
              </a:ext>
            </a:extLst>
          </p:cNvPr>
          <p:cNvSpPr/>
          <p:nvPr/>
        </p:nvSpPr>
        <p:spPr>
          <a:xfrm>
            <a:off x="4679226" y="2563361"/>
            <a:ext cx="441569" cy="103343"/>
          </a:xfrm>
          <a:prstGeom prst="roundRect">
            <a:avLst>
              <a:gd name="adj" fmla="val 21316"/>
            </a:avLst>
          </a:prstGeom>
          <a:solidFill>
            <a:srgbClr val="F2F2F2"/>
          </a:solidFill>
          <a:ln w="3175">
            <a:solidFill>
              <a:srgbClr val="608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b="1">
                <a:solidFill>
                  <a:srgbClr val="608CDD"/>
                </a:solidFill>
              </a:rPr>
              <a:t>ログイン</a:t>
            </a: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095070AD-346C-4E1E-91D5-D739D31FB773}"/>
              </a:ext>
            </a:extLst>
          </p:cNvPr>
          <p:cNvSpPr/>
          <p:nvPr/>
        </p:nvSpPr>
        <p:spPr>
          <a:xfrm>
            <a:off x="2220326" y="2852477"/>
            <a:ext cx="1095817" cy="833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969A798-DD7E-4E16-B8AB-8BBC4528CC90}"/>
              </a:ext>
            </a:extLst>
          </p:cNvPr>
          <p:cNvSpPr txBox="1"/>
          <p:nvPr/>
        </p:nvSpPr>
        <p:spPr>
          <a:xfrm>
            <a:off x="2220316" y="2982864"/>
            <a:ext cx="160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資料名資料名資料名</a:t>
            </a:r>
            <a:endParaRPr kumimoji="1" lang="ja-JP" altLang="en-US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A29FB11-0C1B-4745-B1C6-37547A757F99}"/>
              </a:ext>
            </a:extLst>
          </p:cNvPr>
          <p:cNvSpPr txBox="1"/>
          <p:nvPr/>
        </p:nvSpPr>
        <p:spPr>
          <a:xfrm>
            <a:off x="3627752" y="3069562"/>
            <a:ext cx="945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が手に入る</a:t>
            </a:r>
            <a:r>
              <a:rPr kumimoji="1" lang="en-US" altLang="ja-JP" sz="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!!</a:t>
            </a:r>
            <a:endParaRPr kumimoji="1" lang="ja-JP" altLang="en-US" sz="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BDADB3D-02A4-4F50-A658-E8D46F60E39F}"/>
              </a:ext>
            </a:extLst>
          </p:cNvPr>
          <p:cNvSpPr txBox="1"/>
          <p:nvPr/>
        </p:nvSpPr>
        <p:spPr>
          <a:xfrm>
            <a:off x="2261764" y="2828567"/>
            <a:ext cx="1130734" cy="171986"/>
          </a:xfrm>
          <a:prstGeom prst="flowChartOffpageConnec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 dirty="0"/>
              <a:t>右フォームから参加登録 </a:t>
            </a:r>
            <a:r>
              <a:rPr kumimoji="1" lang="en-US" altLang="ja-JP" sz="300" b="1" dirty="0"/>
              <a:t>‣</a:t>
            </a:r>
            <a:r>
              <a:rPr kumimoji="1" lang="ja-JP" altLang="en-US" sz="300" b="1" dirty="0"/>
              <a:t> 配信日にログインすると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C40A0FA-FE56-49D0-BDCC-03C3DEFA79F1}"/>
              </a:ext>
            </a:extLst>
          </p:cNvPr>
          <p:cNvSpPr txBox="1"/>
          <p:nvPr/>
        </p:nvSpPr>
        <p:spPr>
          <a:xfrm>
            <a:off x="2228221" y="2904675"/>
            <a:ext cx="11232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資料名副題ダミーテキスト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DFE71C00-A857-410A-9CCC-176843D0EAC9}"/>
              </a:ext>
            </a:extLst>
          </p:cNvPr>
          <p:cNvSpPr/>
          <p:nvPr/>
        </p:nvSpPr>
        <p:spPr>
          <a:xfrm>
            <a:off x="1902991" y="1147642"/>
            <a:ext cx="404593" cy="126572"/>
          </a:xfrm>
          <a:prstGeom prst="rect">
            <a:avLst/>
          </a:prstGeom>
          <a:solidFill>
            <a:srgbClr val="AFABAB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>
                <a:latin typeface="Noto sans" panose="020B0502040204020203" pitchFamily="34" charset="0"/>
              </a:rPr>
              <a:t>企業ロゴ</a:t>
            </a:r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1F7FCDB0-9A32-4C3F-9ABB-7BB1EE677FD0}"/>
              </a:ext>
            </a:extLst>
          </p:cNvPr>
          <p:cNvSpPr/>
          <p:nvPr/>
        </p:nvSpPr>
        <p:spPr>
          <a:xfrm>
            <a:off x="3566551" y="2045901"/>
            <a:ext cx="427806" cy="4253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>
              <a:ln>
                <a:solidFill>
                  <a:srgbClr val="D9D9D9"/>
                </a:solidFill>
              </a:ln>
              <a:solidFill>
                <a:srgbClr val="D9D9D9"/>
              </a:solidFill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4C4C126F-C5D0-4EA3-AC71-7C6AAEB2B328}"/>
              </a:ext>
            </a:extLst>
          </p:cNvPr>
          <p:cNvSpPr/>
          <p:nvPr/>
        </p:nvSpPr>
        <p:spPr>
          <a:xfrm>
            <a:off x="3557965" y="2414913"/>
            <a:ext cx="444978" cy="20988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>
                <a:solidFill>
                  <a:schemeClr val="tx1"/>
                </a:solidFill>
              </a:rPr>
              <a:t>会社名　</a:t>
            </a:r>
            <a:endParaRPr kumimoji="1" lang="en-US" altLang="ja-JP" sz="3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>
                <a:solidFill>
                  <a:schemeClr val="tx1"/>
                </a:solidFill>
              </a:rPr>
              <a:t>役職</a:t>
            </a:r>
            <a:endParaRPr kumimoji="1" lang="en-US" altLang="ja-JP" sz="3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 b="1">
                <a:solidFill>
                  <a:schemeClr val="tx1"/>
                </a:solidFill>
              </a:rPr>
              <a:t>講演者　太郎</a:t>
            </a:r>
            <a:endParaRPr kumimoji="1" lang="en-US" altLang="ja-JP" sz="300" b="1">
              <a:solidFill>
                <a:schemeClr val="tx1"/>
              </a:solidFill>
            </a:endParaRPr>
          </a:p>
        </p:txBody>
      </p:sp>
      <p:pic>
        <p:nvPicPr>
          <p:cNvPr id="93" name="図 92" descr="アイコン&#10;&#10;自動的に生成された説明">
            <a:extLst>
              <a:ext uri="{FF2B5EF4-FFF2-40B4-BE49-F238E27FC236}">
                <a16:creationId xmlns:a16="http://schemas.microsoft.com/office/drawing/2014/main" id="{1E95ACDE-7AFB-4BD7-BBD4-632D65A62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93" y="2132093"/>
            <a:ext cx="245803" cy="245803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E8A80C5A-9847-447E-AA43-9D68E1E4B6B6}"/>
              </a:ext>
            </a:extLst>
          </p:cNvPr>
          <p:cNvSpPr txBox="1"/>
          <p:nvPr/>
        </p:nvSpPr>
        <p:spPr>
          <a:xfrm>
            <a:off x="1843482" y="2345978"/>
            <a:ext cx="1121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/>
              <a:t>20XX.</a:t>
            </a:r>
            <a:r>
              <a:rPr kumimoji="1" lang="ja-JP" altLang="en-US" sz="700"/>
              <a:t>  </a:t>
            </a:r>
            <a:r>
              <a:rPr kumimoji="1" lang="en-US" altLang="ja-JP" sz="1600"/>
              <a:t>XX.XX </a:t>
            </a:r>
            <a:r>
              <a:rPr kumimoji="1" lang="en-US" altLang="ja-JP" sz="800"/>
              <a:t>Tue</a:t>
            </a:r>
            <a:endParaRPr kumimoji="1" lang="ja-JP" altLang="en-US" sz="501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52461F5-8B43-43BD-8C4B-803C0925E7F4}"/>
              </a:ext>
            </a:extLst>
          </p:cNvPr>
          <p:cNvSpPr txBox="1"/>
          <p:nvPr/>
        </p:nvSpPr>
        <p:spPr>
          <a:xfrm>
            <a:off x="2793710" y="2356228"/>
            <a:ext cx="427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/>
              <a:t>XX:XX-</a:t>
            </a:r>
          </a:p>
          <a:p>
            <a:r>
              <a:rPr kumimoji="1" lang="en-US" altLang="ja-JP" sz="700"/>
              <a:t>XX:XX</a:t>
            </a:r>
            <a:endParaRPr lang="ja-JP" altLang="en-US" sz="700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136DFE97-3E07-40BF-BBA1-694FF401FB1C}"/>
              </a:ext>
            </a:extLst>
          </p:cNvPr>
          <p:cNvSpPr/>
          <p:nvPr/>
        </p:nvSpPr>
        <p:spPr>
          <a:xfrm>
            <a:off x="3156547" y="2384695"/>
            <a:ext cx="235951" cy="235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D4398E3-4118-458D-956E-0E6452D2CB3B}"/>
              </a:ext>
            </a:extLst>
          </p:cNvPr>
          <p:cNvSpPr txBox="1"/>
          <p:nvPr/>
        </p:nvSpPr>
        <p:spPr>
          <a:xfrm>
            <a:off x="3118710" y="2383722"/>
            <a:ext cx="655875" cy="24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1" b="1">
                <a:solidFill>
                  <a:schemeClr val="bg1"/>
                </a:solidFill>
              </a:rPr>
              <a:t>参加</a:t>
            </a:r>
            <a:endParaRPr kumimoji="1" lang="en-US" altLang="ja-JP" sz="501" b="1">
              <a:solidFill>
                <a:schemeClr val="bg1"/>
              </a:solidFill>
            </a:endParaRPr>
          </a:p>
          <a:p>
            <a:r>
              <a:rPr kumimoji="1" lang="ja-JP" altLang="en-US" sz="501" b="1">
                <a:solidFill>
                  <a:schemeClr val="bg1"/>
                </a:solidFill>
              </a:rPr>
              <a:t>無料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3913BFC-99D0-4B4D-ADF4-7C302C473964}"/>
              </a:ext>
            </a:extLst>
          </p:cNvPr>
          <p:cNvSpPr/>
          <p:nvPr/>
        </p:nvSpPr>
        <p:spPr>
          <a:xfrm>
            <a:off x="4604991" y="1313430"/>
            <a:ext cx="595080" cy="112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6DCD286-435B-4F4B-9085-EA8C5E33802F}"/>
              </a:ext>
            </a:extLst>
          </p:cNvPr>
          <p:cNvSpPr txBox="1"/>
          <p:nvPr/>
        </p:nvSpPr>
        <p:spPr>
          <a:xfrm>
            <a:off x="4516857" y="1418374"/>
            <a:ext cx="406209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rgbClr val="FF0000"/>
                </a:solidFill>
              </a:rPr>
              <a:t>●</a:t>
            </a:r>
            <a:r>
              <a:rPr kumimoji="1" lang="ja-JP" altLang="en-US" sz="300" b="1"/>
              <a:t>氏名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D46E292-A5B4-46C4-8D6A-A95334A63F44}"/>
              </a:ext>
            </a:extLst>
          </p:cNvPr>
          <p:cNvSpPr txBox="1"/>
          <p:nvPr/>
        </p:nvSpPr>
        <p:spPr>
          <a:xfrm>
            <a:off x="4516857" y="1599469"/>
            <a:ext cx="406209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rgbClr val="FF0000"/>
                </a:solidFill>
              </a:rPr>
              <a:t>●</a:t>
            </a:r>
            <a:r>
              <a:rPr kumimoji="1" lang="ja-JP" altLang="en-US" sz="300" b="1"/>
              <a:t>会社名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812A4E2-828E-4BB3-81A6-6D84CB22AF76}"/>
              </a:ext>
            </a:extLst>
          </p:cNvPr>
          <p:cNvSpPr txBox="1"/>
          <p:nvPr/>
        </p:nvSpPr>
        <p:spPr>
          <a:xfrm>
            <a:off x="4516853" y="1770261"/>
            <a:ext cx="73941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rgbClr val="FF0000"/>
                </a:solidFill>
              </a:rPr>
              <a:t>●</a:t>
            </a:r>
            <a:r>
              <a:rPr kumimoji="1" lang="ja-JP" altLang="en-US" sz="300" b="1"/>
              <a:t>つながりやすい電話番号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168BDED-1BDA-4111-BC4D-FD094EF1EAD8}"/>
              </a:ext>
            </a:extLst>
          </p:cNvPr>
          <p:cNvSpPr txBox="1"/>
          <p:nvPr/>
        </p:nvSpPr>
        <p:spPr>
          <a:xfrm>
            <a:off x="4516853" y="1946003"/>
            <a:ext cx="6119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rgbClr val="FF0000"/>
                </a:solidFill>
              </a:rPr>
              <a:t>●</a:t>
            </a:r>
            <a:r>
              <a:rPr kumimoji="1" lang="ja-JP" altLang="en-US" sz="300" b="1"/>
              <a:t>メールアドレス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A534216-AF0A-4EE5-9C68-872EB1E6B9C6}"/>
              </a:ext>
            </a:extLst>
          </p:cNvPr>
          <p:cNvSpPr txBox="1"/>
          <p:nvPr/>
        </p:nvSpPr>
        <p:spPr>
          <a:xfrm>
            <a:off x="4583044" y="2130644"/>
            <a:ext cx="6874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/>
              <a:t>ご提供頂く</a:t>
            </a:r>
            <a:r>
              <a:rPr kumimoji="1" lang="ja-JP" altLang="en-US" sz="200" b="1">
                <a:solidFill>
                  <a:srgbClr val="0070C0"/>
                </a:solidFill>
              </a:rPr>
              <a:t>個人情報の取扱い</a:t>
            </a:r>
            <a:r>
              <a:rPr kumimoji="1" lang="ja-JP" altLang="en-US" sz="200" b="1"/>
              <a:t>に同意する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FA1B50A4-68F6-44E9-AED4-F233C027D21B}"/>
              </a:ext>
            </a:extLst>
          </p:cNvPr>
          <p:cNvSpPr/>
          <p:nvPr/>
        </p:nvSpPr>
        <p:spPr>
          <a:xfrm>
            <a:off x="4616889" y="2162043"/>
            <a:ext cx="45719" cy="45719"/>
          </a:xfrm>
          <a:prstGeom prst="rect">
            <a:avLst/>
          </a:prstGeom>
          <a:noFill/>
          <a:ln w="635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079530E6-A0D0-4450-A953-83F468D4C3A0}"/>
              </a:ext>
            </a:extLst>
          </p:cNvPr>
          <p:cNvSpPr txBox="1"/>
          <p:nvPr/>
        </p:nvSpPr>
        <p:spPr>
          <a:xfrm>
            <a:off x="4536626" y="1293475"/>
            <a:ext cx="689938" cy="1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1" b="1" dirty="0">
                <a:solidFill>
                  <a:srgbClr val="0070C0"/>
                </a:solidFill>
              </a:rPr>
              <a:t>1</a:t>
            </a:r>
            <a:r>
              <a:rPr kumimoji="1" lang="ja-JP" altLang="en-US" sz="300" b="1" dirty="0">
                <a:solidFill>
                  <a:srgbClr val="0070C0"/>
                </a:solidFill>
              </a:rPr>
              <a:t>分で参加登録完了！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9E16622C-0A57-4E4B-8D41-6EC11F435278}"/>
              </a:ext>
            </a:extLst>
          </p:cNvPr>
          <p:cNvSpPr txBox="1"/>
          <p:nvPr/>
        </p:nvSpPr>
        <p:spPr>
          <a:xfrm>
            <a:off x="4937869" y="1333046"/>
            <a:ext cx="40620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>
                <a:solidFill>
                  <a:srgbClr val="FF0000"/>
                </a:solidFill>
              </a:rPr>
              <a:t>●</a:t>
            </a:r>
            <a:r>
              <a:rPr kumimoji="1" lang="ja-JP" altLang="en-US" sz="200" b="1"/>
              <a:t>必須項目</a:t>
            </a: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E817A013-0152-43DE-89F5-4DDE3D40208C}"/>
              </a:ext>
            </a:extLst>
          </p:cNvPr>
          <p:cNvCxnSpPr>
            <a:cxnSpLocks/>
          </p:cNvCxnSpPr>
          <p:nvPr/>
        </p:nvCxnSpPr>
        <p:spPr>
          <a:xfrm>
            <a:off x="4611768" y="1436302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E21ABC87-7277-4BDE-AAA8-CB221B3CD779}"/>
              </a:ext>
            </a:extLst>
          </p:cNvPr>
          <p:cNvCxnSpPr>
            <a:cxnSpLocks/>
          </p:cNvCxnSpPr>
          <p:nvPr/>
        </p:nvCxnSpPr>
        <p:spPr>
          <a:xfrm>
            <a:off x="4611768" y="1609168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88ED292F-7469-4C7D-A131-5F6E4DFE531F}"/>
              </a:ext>
            </a:extLst>
          </p:cNvPr>
          <p:cNvCxnSpPr>
            <a:cxnSpLocks/>
          </p:cNvCxnSpPr>
          <p:nvPr/>
        </p:nvCxnSpPr>
        <p:spPr>
          <a:xfrm>
            <a:off x="4611768" y="1782034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0C1F83E4-D18D-4A3D-AB2C-BA7DBF1FC7C7}"/>
              </a:ext>
            </a:extLst>
          </p:cNvPr>
          <p:cNvCxnSpPr>
            <a:cxnSpLocks/>
          </p:cNvCxnSpPr>
          <p:nvPr/>
        </p:nvCxnSpPr>
        <p:spPr>
          <a:xfrm>
            <a:off x="4611768" y="1954901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4526579F-2008-4A7B-AD90-A50752CDC90C}"/>
              </a:ext>
            </a:extLst>
          </p:cNvPr>
          <p:cNvCxnSpPr>
            <a:cxnSpLocks/>
          </p:cNvCxnSpPr>
          <p:nvPr/>
        </p:nvCxnSpPr>
        <p:spPr>
          <a:xfrm>
            <a:off x="4611768" y="2127768"/>
            <a:ext cx="573051" cy="0"/>
          </a:xfrm>
          <a:prstGeom prst="line">
            <a:avLst/>
          </a:prstGeom>
          <a:ln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四角形: 角を丸くする 120">
            <a:extLst>
              <a:ext uri="{FF2B5EF4-FFF2-40B4-BE49-F238E27FC236}">
                <a16:creationId xmlns:a16="http://schemas.microsoft.com/office/drawing/2014/main" id="{00CB49FF-FF63-467D-BBB5-B8FE04C0A387}"/>
              </a:ext>
            </a:extLst>
          </p:cNvPr>
          <p:cNvSpPr/>
          <p:nvPr/>
        </p:nvSpPr>
        <p:spPr>
          <a:xfrm>
            <a:off x="4695653" y="2279947"/>
            <a:ext cx="428427" cy="104400"/>
          </a:xfrm>
          <a:prstGeom prst="roundRect">
            <a:avLst/>
          </a:prstGeom>
          <a:solidFill>
            <a:srgbClr val="FA7B0C"/>
          </a:solidFill>
          <a:ln>
            <a:solidFill>
              <a:srgbClr val="FA7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b="1">
                <a:solidFill>
                  <a:schemeClr val="bg1"/>
                </a:solidFill>
              </a:rPr>
              <a:t>確認する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4E3DADC-3A4E-4225-A6BF-AC17378BC6E8}"/>
              </a:ext>
            </a:extLst>
          </p:cNvPr>
          <p:cNvSpPr txBox="1"/>
          <p:nvPr/>
        </p:nvSpPr>
        <p:spPr>
          <a:xfrm>
            <a:off x="4642248" y="2469314"/>
            <a:ext cx="537465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/>
              <a:t>参加登録がお済の方はこちら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7F2350C3-017D-4AF5-92D8-1CDFDA2E2F47}"/>
              </a:ext>
            </a:extLst>
          </p:cNvPr>
          <p:cNvSpPr/>
          <p:nvPr/>
        </p:nvSpPr>
        <p:spPr>
          <a:xfrm>
            <a:off x="2633531" y="10599235"/>
            <a:ext cx="1274655" cy="108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52BB6AC-D97B-4AB4-9F7B-E4A1598F13B2}"/>
              </a:ext>
            </a:extLst>
          </p:cNvPr>
          <p:cNvSpPr txBox="1"/>
          <p:nvPr/>
        </p:nvSpPr>
        <p:spPr>
          <a:xfrm>
            <a:off x="2866251" y="10681196"/>
            <a:ext cx="80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  <a:p>
            <a:pPr algn="ctr"/>
            <a:r>
              <a:rPr kumimoji="1" lang="ja-JP" altLang="en-US" sz="300" b="1">
                <a:latin typeface="Arial" panose="020B0604020202020204" pitchFamily="34" charset="0"/>
                <a:cs typeface="Arial" panose="020B0604020202020204" pitchFamily="34" charset="0"/>
              </a:rPr>
              <a:t>開催概要</a:t>
            </a:r>
          </a:p>
        </p:txBody>
      </p:sp>
      <p:sp>
        <p:nvSpPr>
          <p:cNvPr id="130" name="四角形: 角を丸くする 129">
            <a:extLst>
              <a:ext uri="{FF2B5EF4-FFF2-40B4-BE49-F238E27FC236}">
                <a16:creationId xmlns:a16="http://schemas.microsoft.com/office/drawing/2014/main" id="{B1D65E49-31DD-4DB0-A2CF-409AB7535C90}"/>
              </a:ext>
            </a:extLst>
          </p:cNvPr>
          <p:cNvSpPr/>
          <p:nvPr/>
        </p:nvSpPr>
        <p:spPr>
          <a:xfrm>
            <a:off x="2790871" y="11042758"/>
            <a:ext cx="217251" cy="4739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" b="1">
              <a:solidFill>
                <a:sysClr val="windowText" lastClr="000000"/>
              </a:solidFill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187F15F8-6680-4E13-9D17-2B57483AD7C7}"/>
              </a:ext>
            </a:extLst>
          </p:cNvPr>
          <p:cNvSpPr txBox="1"/>
          <p:nvPr/>
        </p:nvSpPr>
        <p:spPr>
          <a:xfrm>
            <a:off x="2758655" y="11004345"/>
            <a:ext cx="325582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開催日</a:t>
            </a:r>
          </a:p>
        </p:txBody>
      </p:sp>
      <p:sp>
        <p:nvSpPr>
          <p:cNvPr id="132" name="四角形: 角を丸くする 131">
            <a:extLst>
              <a:ext uri="{FF2B5EF4-FFF2-40B4-BE49-F238E27FC236}">
                <a16:creationId xmlns:a16="http://schemas.microsoft.com/office/drawing/2014/main" id="{9DAD1D23-9166-4746-8C62-993ADD9764FC}"/>
              </a:ext>
            </a:extLst>
          </p:cNvPr>
          <p:cNvSpPr/>
          <p:nvPr/>
        </p:nvSpPr>
        <p:spPr>
          <a:xfrm>
            <a:off x="2785993" y="11168919"/>
            <a:ext cx="217251" cy="4739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" b="1">
              <a:solidFill>
                <a:sysClr val="windowText" lastClr="000000"/>
              </a:solidFill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0C2F18EF-C86E-4A02-A160-9C840C0FE8C9}"/>
              </a:ext>
            </a:extLst>
          </p:cNvPr>
          <p:cNvSpPr txBox="1"/>
          <p:nvPr/>
        </p:nvSpPr>
        <p:spPr>
          <a:xfrm>
            <a:off x="2758655" y="11130504"/>
            <a:ext cx="325582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参加費</a:t>
            </a:r>
          </a:p>
        </p:txBody>
      </p:sp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147DA428-2782-4B2B-883D-02B1DE57BC1D}"/>
              </a:ext>
            </a:extLst>
          </p:cNvPr>
          <p:cNvSpPr/>
          <p:nvPr/>
        </p:nvSpPr>
        <p:spPr>
          <a:xfrm>
            <a:off x="2788572" y="11298105"/>
            <a:ext cx="217251" cy="4739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" b="1">
              <a:solidFill>
                <a:sysClr val="windowText" lastClr="000000"/>
              </a:solidFill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1D2C5EA-551B-41F9-9C21-2289E479600B}"/>
              </a:ext>
            </a:extLst>
          </p:cNvPr>
          <p:cNvSpPr txBox="1"/>
          <p:nvPr/>
        </p:nvSpPr>
        <p:spPr>
          <a:xfrm>
            <a:off x="2745210" y="11259688"/>
            <a:ext cx="325582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視聴方法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9DD5B58F-9F0E-4B9B-93FD-D9038FB7B141}"/>
              </a:ext>
            </a:extLst>
          </p:cNvPr>
          <p:cNvSpPr txBox="1"/>
          <p:nvPr/>
        </p:nvSpPr>
        <p:spPr>
          <a:xfrm>
            <a:off x="2964985" y="11007245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20XX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XX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XX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(X)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XX:XX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XX:XX</a:t>
            </a:r>
            <a:endParaRPr kumimoji="1" lang="ja-JP" altLang="en-US" sz="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4A27474F-2C63-4EE6-BB99-CEB0DC034ADE}"/>
              </a:ext>
            </a:extLst>
          </p:cNvPr>
          <p:cNvSpPr txBox="1"/>
          <p:nvPr/>
        </p:nvSpPr>
        <p:spPr>
          <a:xfrm>
            <a:off x="2964985" y="11136431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A251DC33-73E0-4E00-8B47-50E830B78260}"/>
              </a:ext>
            </a:extLst>
          </p:cNvPr>
          <p:cNvSpPr txBox="1"/>
          <p:nvPr/>
        </p:nvSpPr>
        <p:spPr>
          <a:xfrm>
            <a:off x="2964985" y="11390637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Wi-Fi</a:t>
            </a:r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環境など高速通信が可能な環境でご視聴ください</a:t>
            </a:r>
          </a:p>
        </p:txBody>
      </p:sp>
      <p:sp>
        <p:nvSpPr>
          <p:cNvPr id="139" name="四角形: 角を丸くする 138">
            <a:extLst>
              <a:ext uri="{FF2B5EF4-FFF2-40B4-BE49-F238E27FC236}">
                <a16:creationId xmlns:a16="http://schemas.microsoft.com/office/drawing/2014/main" id="{CDC71F3C-8583-44FD-8EBE-83B763D6699A}"/>
              </a:ext>
            </a:extLst>
          </p:cNvPr>
          <p:cNvSpPr/>
          <p:nvPr/>
        </p:nvSpPr>
        <p:spPr>
          <a:xfrm>
            <a:off x="2788327" y="11430815"/>
            <a:ext cx="217251" cy="4739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" b="1">
              <a:solidFill>
                <a:sysClr val="windowText" lastClr="000000"/>
              </a:solidFill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BB86C7F4-D486-44AF-983F-C01A690C0E3B}"/>
              </a:ext>
            </a:extLst>
          </p:cNvPr>
          <p:cNvSpPr txBox="1"/>
          <p:nvPr/>
        </p:nvSpPr>
        <p:spPr>
          <a:xfrm>
            <a:off x="2758655" y="11392402"/>
            <a:ext cx="325582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ご注意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7361CD7B-927A-4F1A-AE36-3B2BF004975F}"/>
              </a:ext>
            </a:extLst>
          </p:cNvPr>
          <p:cNvSpPr txBox="1"/>
          <p:nvPr/>
        </p:nvSpPr>
        <p:spPr>
          <a:xfrm>
            <a:off x="2964984" y="11264009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rPr>
              <a:t>参加登録後、開催日にログインしてください</a:t>
            </a:r>
          </a:p>
        </p:txBody>
      </p: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22099272-C9EE-4125-B20E-E1C1FBF3DCC0}"/>
              </a:ext>
            </a:extLst>
          </p:cNvPr>
          <p:cNvCxnSpPr>
            <a:cxnSpLocks/>
          </p:cNvCxnSpPr>
          <p:nvPr/>
        </p:nvCxnSpPr>
        <p:spPr>
          <a:xfrm>
            <a:off x="2774500" y="10999647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06D23616-481B-4122-9C30-C85B7ECE451B}"/>
              </a:ext>
            </a:extLst>
          </p:cNvPr>
          <p:cNvCxnSpPr>
            <a:cxnSpLocks/>
          </p:cNvCxnSpPr>
          <p:nvPr/>
        </p:nvCxnSpPr>
        <p:spPr>
          <a:xfrm>
            <a:off x="2774500" y="11513746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6DBF0407-5888-4414-975F-CC671EC8B532}"/>
              </a:ext>
            </a:extLst>
          </p:cNvPr>
          <p:cNvCxnSpPr>
            <a:cxnSpLocks/>
          </p:cNvCxnSpPr>
          <p:nvPr/>
        </p:nvCxnSpPr>
        <p:spPr>
          <a:xfrm>
            <a:off x="2774500" y="11128172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2D14C01B-AB05-422E-AA8E-452E73FD4E1D}"/>
              </a:ext>
            </a:extLst>
          </p:cNvPr>
          <p:cNvCxnSpPr>
            <a:cxnSpLocks/>
          </p:cNvCxnSpPr>
          <p:nvPr/>
        </p:nvCxnSpPr>
        <p:spPr>
          <a:xfrm>
            <a:off x="2774500" y="11256697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5A6587CF-E214-4805-BBB5-272F106CB341}"/>
              </a:ext>
            </a:extLst>
          </p:cNvPr>
          <p:cNvCxnSpPr>
            <a:cxnSpLocks/>
          </p:cNvCxnSpPr>
          <p:nvPr/>
        </p:nvCxnSpPr>
        <p:spPr>
          <a:xfrm>
            <a:off x="2774500" y="11385222"/>
            <a:ext cx="103527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16F8D43A-14B5-49E9-83DC-4D45D20E1EFA}"/>
              </a:ext>
            </a:extLst>
          </p:cNvPr>
          <p:cNvSpPr txBox="1"/>
          <p:nvPr/>
        </p:nvSpPr>
        <p:spPr>
          <a:xfrm>
            <a:off x="2859779" y="11731298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イベントに関するお問い合わせはこちらまで</a:t>
            </a: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D555D5A3-9856-48F8-80D0-26E3B42C0192}"/>
              </a:ext>
            </a:extLst>
          </p:cNvPr>
          <p:cNvSpPr txBox="1"/>
          <p:nvPr/>
        </p:nvSpPr>
        <p:spPr>
          <a:xfrm>
            <a:off x="2753511" y="11982568"/>
            <a:ext cx="1034695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企業名が入ります　</a:t>
            </a:r>
            <a:r>
              <a:rPr kumimoji="1" lang="en-US" altLang="ja-JP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XXX-XXXX </a:t>
            </a: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このテキストはダミーです。会社所在地が入ります。</a:t>
            </a:r>
            <a:endParaRPr kumimoji="1" lang="en-US" altLang="ja-JP" sz="2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このテキストはダミーです。会社所在地が入ります。</a:t>
            </a:r>
            <a:endParaRPr kumimoji="1" lang="en-US" altLang="ja-JP" sz="2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2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00" b="1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Tel. XXX-XXXX-XXXX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400" b="1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</a:t>
            </a:r>
            <a:endParaRPr kumimoji="1" lang="en-US" altLang="ja-JP" sz="400" b="1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00" b="1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Mail. XXXXXX@XXXXXXXXXXX</a:t>
            </a:r>
            <a:endParaRPr kumimoji="1" lang="ja-JP" altLang="en-US" sz="400" b="1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1130C158-0014-4C69-AB28-A4FD28C2C600}"/>
              </a:ext>
            </a:extLst>
          </p:cNvPr>
          <p:cNvSpPr/>
          <p:nvPr/>
        </p:nvSpPr>
        <p:spPr>
          <a:xfrm>
            <a:off x="3068562" y="11864680"/>
            <a:ext cx="404593" cy="126572"/>
          </a:xfrm>
          <a:prstGeom prst="rect">
            <a:avLst/>
          </a:prstGeom>
          <a:solidFill>
            <a:schemeClr val="bg1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>
                <a:solidFill>
                  <a:schemeClr val="tx1"/>
                </a:solidFill>
                <a:latin typeface="Noto sans" panose="020B0502040204020203" pitchFamily="34" charset="0"/>
              </a:rPr>
              <a:t>企業ロゴ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5E275A3E-3044-4572-A1AC-C0C2777A261E}"/>
              </a:ext>
            </a:extLst>
          </p:cNvPr>
          <p:cNvSpPr txBox="1"/>
          <p:nvPr/>
        </p:nvSpPr>
        <p:spPr>
          <a:xfrm>
            <a:off x="2333896" y="3354380"/>
            <a:ext cx="1866406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900" b="1">
                <a:latin typeface="Arial" panose="020B0604020202020204" pitchFamily="34" charset="0"/>
                <a:cs typeface="Arial" panose="020B0604020202020204" pitchFamily="34" charset="0"/>
              </a:rPr>
              <a:t>About The Event</a:t>
            </a:r>
          </a:p>
          <a:p>
            <a:pPr algn="ctr"/>
            <a:r>
              <a:rPr lang="ja-JP" altLang="en-US" sz="501">
                <a:latin typeface="+mn-ea"/>
              </a:rPr>
              <a:t>イベントの概要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1C8468B5-52F2-4AB8-85E1-C8A7AF05556E}"/>
              </a:ext>
            </a:extLst>
          </p:cNvPr>
          <p:cNvSpPr/>
          <p:nvPr/>
        </p:nvSpPr>
        <p:spPr>
          <a:xfrm>
            <a:off x="2214727" y="4308464"/>
            <a:ext cx="2202832" cy="7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　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r>
              <a:rPr kumimoji="1" lang="ja-JP" altLang="en-US" sz="800" dirty="0">
                <a:solidFill>
                  <a:schemeClr val="tx1"/>
                </a:solidFill>
              </a:rPr>
              <a:t>　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endParaRPr kumimoji="1" lang="en-US" altLang="ja-JP" sz="500" dirty="0">
              <a:solidFill>
                <a:schemeClr val="tx1"/>
              </a:solidFill>
            </a:endParaRPr>
          </a:p>
          <a:p>
            <a:pPr marL="171473" indent="-171473">
              <a:buFont typeface="Wingdings" panose="05000000000000000000" pitchFamily="2" charset="2"/>
              <a:buChar char="ü"/>
            </a:pPr>
            <a:r>
              <a:rPr kumimoji="1" lang="ja-JP" altLang="en-US" sz="400" dirty="0"/>
              <a:t>。</a:t>
            </a:r>
            <a:endParaRPr kumimoji="1" lang="en-US" altLang="ja-JP" sz="400" dirty="0"/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1A334858-BE6D-4F1A-8133-6D693B7E87D6}"/>
              </a:ext>
            </a:extLst>
          </p:cNvPr>
          <p:cNvSpPr/>
          <p:nvPr/>
        </p:nvSpPr>
        <p:spPr>
          <a:xfrm>
            <a:off x="2297319" y="4655484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AF789EC5-3B2A-49D2-823B-DBEEA64B84CB}"/>
              </a:ext>
            </a:extLst>
          </p:cNvPr>
          <p:cNvSpPr/>
          <p:nvPr/>
        </p:nvSpPr>
        <p:spPr>
          <a:xfrm>
            <a:off x="2297319" y="4563191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35441E43-D833-41C7-8E22-0DEA8D53799B}"/>
              </a:ext>
            </a:extLst>
          </p:cNvPr>
          <p:cNvSpPr/>
          <p:nvPr/>
        </p:nvSpPr>
        <p:spPr>
          <a:xfrm>
            <a:off x="2297319" y="4744313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96413DFA-FF2E-45EA-848E-DF407D1691AD}"/>
              </a:ext>
            </a:extLst>
          </p:cNvPr>
          <p:cNvSpPr txBox="1"/>
          <p:nvPr/>
        </p:nvSpPr>
        <p:spPr>
          <a:xfrm>
            <a:off x="2382977" y="4270029"/>
            <a:ext cx="1774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dirty="0"/>
              <a:t>こんなお悩みがある方におすすめ</a:t>
            </a:r>
            <a:endParaRPr kumimoji="1" lang="en-US" altLang="ja-JP" sz="600" b="1" dirty="0"/>
          </a:p>
        </p:txBody>
      </p:sp>
      <p:sp>
        <p:nvSpPr>
          <p:cNvPr id="166" name="四角形: 角を丸くする 165">
            <a:extLst>
              <a:ext uri="{FF2B5EF4-FFF2-40B4-BE49-F238E27FC236}">
                <a16:creationId xmlns:a16="http://schemas.microsoft.com/office/drawing/2014/main" id="{99E85DEC-F4E1-41EF-99AD-C2796DD1FB90}"/>
              </a:ext>
            </a:extLst>
          </p:cNvPr>
          <p:cNvSpPr/>
          <p:nvPr/>
        </p:nvSpPr>
        <p:spPr>
          <a:xfrm>
            <a:off x="2201697" y="9647827"/>
            <a:ext cx="2105269" cy="610271"/>
          </a:xfrm>
          <a:prstGeom prst="roundRect">
            <a:avLst>
              <a:gd name="adj" fmla="val 43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 dirty="0"/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F27E00E0-2285-4414-B972-B54DA8D7EFFC}"/>
              </a:ext>
            </a:extLst>
          </p:cNvPr>
          <p:cNvSpPr txBox="1"/>
          <p:nvPr/>
        </p:nvSpPr>
        <p:spPr>
          <a:xfrm>
            <a:off x="2679769" y="9379719"/>
            <a:ext cx="1223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/>
              <a:t>3</a:t>
            </a:r>
            <a:r>
              <a:rPr kumimoji="1" lang="ja-JP" altLang="en-US" sz="600" b="1"/>
              <a:t>ステップで登録完了</a:t>
            </a:r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3460F0F7-5353-48D0-93FD-85602DE8B538}"/>
              </a:ext>
            </a:extLst>
          </p:cNvPr>
          <p:cNvSpPr/>
          <p:nvPr/>
        </p:nvSpPr>
        <p:spPr>
          <a:xfrm>
            <a:off x="3980085" y="2835295"/>
            <a:ext cx="326881" cy="275918"/>
          </a:xfrm>
          <a:custGeom>
            <a:avLst/>
            <a:gdLst>
              <a:gd name="connsiteX0" fmla="*/ 47943 w 342280"/>
              <a:gd name="connsiteY0" fmla="*/ 0 h 288916"/>
              <a:gd name="connsiteX1" fmla="*/ 294338 w 342280"/>
              <a:gd name="connsiteY1" fmla="*/ 0 h 288916"/>
              <a:gd name="connsiteX2" fmla="*/ 328831 w 342280"/>
              <a:gd name="connsiteY2" fmla="*/ 51161 h 288916"/>
              <a:gd name="connsiteX3" fmla="*/ 342280 w 342280"/>
              <a:gd name="connsiteY3" fmla="*/ 117776 h 288916"/>
              <a:gd name="connsiteX4" fmla="*/ 171140 w 342280"/>
              <a:gd name="connsiteY4" fmla="*/ 288916 h 288916"/>
              <a:gd name="connsiteX5" fmla="*/ 0 w 342280"/>
              <a:gd name="connsiteY5" fmla="*/ 117776 h 288916"/>
              <a:gd name="connsiteX6" fmla="*/ 13449 w 342280"/>
              <a:gd name="connsiteY6" fmla="*/ 51161 h 28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280" h="288916">
                <a:moveTo>
                  <a:pt x="47943" y="0"/>
                </a:moveTo>
                <a:lnTo>
                  <a:pt x="294338" y="0"/>
                </a:lnTo>
                <a:lnTo>
                  <a:pt x="328831" y="51161"/>
                </a:lnTo>
                <a:cubicBezTo>
                  <a:pt x="337491" y="71636"/>
                  <a:pt x="342280" y="94147"/>
                  <a:pt x="342280" y="117776"/>
                </a:cubicBezTo>
                <a:cubicBezTo>
                  <a:pt x="342280" y="212294"/>
                  <a:pt x="265658" y="288916"/>
                  <a:pt x="171140" y="288916"/>
                </a:cubicBezTo>
                <a:cubicBezTo>
                  <a:pt x="76622" y="288916"/>
                  <a:pt x="0" y="212294"/>
                  <a:pt x="0" y="117776"/>
                </a:cubicBezTo>
                <a:cubicBezTo>
                  <a:pt x="0" y="94147"/>
                  <a:pt x="4789" y="71636"/>
                  <a:pt x="13449" y="51161"/>
                </a:cubicBez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D4D3C328-2677-48AD-8EA3-2D00D78ED27E}"/>
              </a:ext>
            </a:extLst>
          </p:cNvPr>
          <p:cNvCxnSpPr>
            <a:cxnSpLocks/>
          </p:cNvCxnSpPr>
          <p:nvPr/>
        </p:nvCxnSpPr>
        <p:spPr>
          <a:xfrm>
            <a:off x="2809963" y="9448480"/>
            <a:ext cx="63172" cy="126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B241E445-6EF4-41E3-894E-400AC6E508EF}"/>
              </a:ext>
            </a:extLst>
          </p:cNvPr>
          <p:cNvCxnSpPr>
            <a:cxnSpLocks/>
          </p:cNvCxnSpPr>
          <p:nvPr/>
        </p:nvCxnSpPr>
        <p:spPr>
          <a:xfrm flipH="1">
            <a:off x="3704715" y="9452187"/>
            <a:ext cx="63172" cy="126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四角形: 角を丸くする 175">
            <a:extLst>
              <a:ext uri="{FF2B5EF4-FFF2-40B4-BE49-F238E27FC236}">
                <a16:creationId xmlns:a16="http://schemas.microsoft.com/office/drawing/2014/main" id="{0A4692C1-E498-44F9-908F-A8EFA48F066F}"/>
              </a:ext>
            </a:extLst>
          </p:cNvPr>
          <p:cNvSpPr/>
          <p:nvPr/>
        </p:nvSpPr>
        <p:spPr>
          <a:xfrm>
            <a:off x="2188371" y="10087326"/>
            <a:ext cx="838615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1. </a:t>
            </a:r>
            <a:r>
              <a:rPr kumimoji="1" lang="ja-JP" altLang="en-US" sz="300" b="1">
                <a:solidFill>
                  <a:schemeClr val="tx1"/>
                </a:solidFill>
              </a:rPr>
              <a:t>右フォームより申込</a:t>
            </a:r>
          </a:p>
        </p:txBody>
      </p:sp>
      <p:sp>
        <p:nvSpPr>
          <p:cNvPr id="177" name="四角形: 角を丸くする 176">
            <a:extLst>
              <a:ext uri="{FF2B5EF4-FFF2-40B4-BE49-F238E27FC236}">
                <a16:creationId xmlns:a16="http://schemas.microsoft.com/office/drawing/2014/main" id="{EDA74061-4324-4409-8A72-080CF2BCDFCA}"/>
              </a:ext>
            </a:extLst>
          </p:cNvPr>
          <p:cNvSpPr/>
          <p:nvPr/>
        </p:nvSpPr>
        <p:spPr>
          <a:xfrm>
            <a:off x="2656580" y="10292178"/>
            <a:ext cx="1228557" cy="130758"/>
          </a:xfrm>
          <a:prstGeom prst="roundRect">
            <a:avLst>
              <a:gd name="adj" fmla="val 21885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>
                <a:solidFill>
                  <a:schemeClr val="bg1"/>
                </a:solidFill>
              </a:rPr>
              <a:t>参加登録は</a:t>
            </a:r>
            <a:r>
              <a:rPr kumimoji="1" lang="en-US" altLang="ja-JP" sz="600" b="1">
                <a:solidFill>
                  <a:schemeClr val="bg1"/>
                </a:solidFill>
              </a:rPr>
              <a:t>XX/XX</a:t>
            </a:r>
            <a:r>
              <a:rPr kumimoji="1" lang="en-US" altLang="ja-JP" sz="400" b="1">
                <a:solidFill>
                  <a:schemeClr val="bg1"/>
                </a:solidFill>
              </a:rPr>
              <a:t>(X)</a:t>
            </a:r>
            <a:r>
              <a:rPr kumimoji="1" lang="en-US" altLang="ja-JP" sz="600" b="1">
                <a:solidFill>
                  <a:schemeClr val="bg1"/>
                </a:solidFill>
              </a:rPr>
              <a:t> XX:XX</a:t>
            </a:r>
            <a:r>
              <a:rPr kumimoji="1" lang="ja-JP" altLang="en-US" sz="300">
                <a:solidFill>
                  <a:schemeClr val="bg1"/>
                </a:solidFill>
              </a:rPr>
              <a:t>まで</a:t>
            </a:r>
            <a:r>
              <a:rPr kumimoji="1" lang="en-US" altLang="ja-JP" sz="400">
                <a:solidFill>
                  <a:schemeClr val="bg1"/>
                </a:solidFill>
              </a:rPr>
              <a:t>!!</a:t>
            </a:r>
            <a:endParaRPr kumimoji="1" lang="ja-JP" altLang="en-US" sz="501">
              <a:solidFill>
                <a:schemeClr val="bg1"/>
              </a:solidFill>
            </a:endParaRPr>
          </a:p>
        </p:txBody>
      </p:sp>
      <p:sp>
        <p:nvSpPr>
          <p:cNvPr id="181" name="四角形: 角を丸くする 180">
            <a:extLst>
              <a:ext uri="{FF2B5EF4-FFF2-40B4-BE49-F238E27FC236}">
                <a16:creationId xmlns:a16="http://schemas.microsoft.com/office/drawing/2014/main" id="{7390DCA6-E080-4B0C-AD81-372677C9173A}"/>
              </a:ext>
            </a:extLst>
          </p:cNvPr>
          <p:cNvSpPr/>
          <p:nvPr/>
        </p:nvSpPr>
        <p:spPr>
          <a:xfrm>
            <a:off x="2928231" y="10115732"/>
            <a:ext cx="707192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2. </a:t>
            </a:r>
            <a:r>
              <a:rPr kumimoji="1" lang="ja-JP" altLang="en-US" sz="300" b="1">
                <a:solidFill>
                  <a:schemeClr val="tx1"/>
                </a:solidFill>
              </a:rPr>
              <a:t>自動メールより</a:t>
            </a:r>
            <a:endParaRPr kumimoji="1" lang="en-US" altLang="ja-JP" sz="300" b="1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 b="1">
                <a:solidFill>
                  <a:schemeClr val="tx1"/>
                </a:solidFill>
              </a:rPr>
              <a:t>パスワード設定</a:t>
            </a:r>
          </a:p>
        </p:txBody>
      </p:sp>
      <p:sp>
        <p:nvSpPr>
          <p:cNvPr id="188" name="四角形: 角を丸くする 187">
            <a:extLst>
              <a:ext uri="{FF2B5EF4-FFF2-40B4-BE49-F238E27FC236}">
                <a16:creationId xmlns:a16="http://schemas.microsoft.com/office/drawing/2014/main" id="{9F20E595-6CE4-45B1-B84B-394F6AAD593C}"/>
              </a:ext>
            </a:extLst>
          </p:cNvPr>
          <p:cNvSpPr/>
          <p:nvPr/>
        </p:nvSpPr>
        <p:spPr>
          <a:xfrm>
            <a:off x="3475653" y="10087326"/>
            <a:ext cx="856456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3. </a:t>
            </a:r>
            <a:r>
              <a:rPr kumimoji="1" lang="ja-JP" altLang="en-US" sz="300" b="1">
                <a:solidFill>
                  <a:schemeClr val="tx1"/>
                </a:solidFill>
              </a:rPr>
              <a:t>ログインして利用開始</a:t>
            </a:r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B19874E7-E038-47D5-87EC-140952923F30}"/>
              </a:ext>
            </a:extLst>
          </p:cNvPr>
          <p:cNvGrpSpPr/>
          <p:nvPr/>
        </p:nvGrpSpPr>
        <p:grpSpPr>
          <a:xfrm>
            <a:off x="2416684" y="9776332"/>
            <a:ext cx="331516" cy="296033"/>
            <a:chOff x="2142361" y="9648943"/>
            <a:chExt cx="331516" cy="296033"/>
          </a:xfrm>
        </p:grpSpPr>
        <p:sp>
          <p:nvSpPr>
            <p:cNvPr id="197" name="四角形: 角を丸くする 196">
              <a:extLst>
                <a:ext uri="{FF2B5EF4-FFF2-40B4-BE49-F238E27FC236}">
                  <a16:creationId xmlns:a16="http://schemas.microsoft.com/office/drawing/2014/main" id="{BFD3C679-99DA-4DB0-B6BD-8652B586466E}"/>
                </a:ext>
              </a:extLst>
            </p:cNvPr>
            <p:cNvSpPr/>
            <p:nvPr/>
          </p:nvSpPr>
          <p:spPr>
            <a:xfrm>
              <a:off x="2148900" y="9648943"/>
              <a:ext cx="324977" cy="296033"/>
            </a:xfrm>
            <a:prstGeom prst="roundRect">
              <a:avLst>
                <a:gd name="adj" fmla="val 6428"/>
              </a:avLst>
            </a:prstGeom>
            <a:noFill/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72F6784C-E731-493B-8544-61A221E7BFF6}"/>
                </a:ext>
              </a:extLst>
            </p:cNvPr>
            <p:cNvCxnSpPr>
              <a:cxnSpLocks/>
            </p:cNvCxnSpPr>
            <p:nvPr/>
          </p:nvCxnSpPr>
          <p:spPr>
            <a:xfrm>
              <a:off x="2142361" y="9697761"/>
              <a:ext cx="331514" cy="4289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正方形/長方形 198">
              <a:extLst>
                <a:ext uri="{FF2B5EF4-FFF2-40B4-BE49-F238E27FC236}">
                  <a16:creationId xmlns:a16="http://schemas.microsoft.com/office/drawing/2014/main" id="{7511F95D-C386-45AB-B2C3-BD3C9ABA2888}"/>
                </a:ext>
              </a:extLst>
            </p:cNvPr>
            <p:cNvSpPr/>
            <p:nvPr/>
          </p:nvSpPr>
          <p:spPr>
            <a:xfrm>
              <a:off x="2253275" y="9745062"/>
              <a:ext cx="126179" cy="36000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0" name="正方形/長方形 199">
              <a:extLst>
                <a:ext uri="{FF2B5EF4-FFF2-40B4-BE49-F238E27FC236}">
                  <a16:creationId xmlns:a16="http://schemas.microsoft.com/office/drawing/2014/main" id="{4CDAACCF-DD8F-4E45-95E4-CEADB5903705}"/>
                </a:ext>
              </a:extLst>
            </p:cNvPr>
            <p:cNvSpPr/>
            <p:nvPr/>
          </p:nvSpPr>
          <p:spPr>
            <a:xfrm>
              <a:off x="2253275" y="9799589"/>
              <a:ext cx="126179" cy="63365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1" name="四角形: 角を丸くする 200">
              <a:extLst>
                <a:ext uri="{FF2B5EF4-FFF2-40B4-BE49-F238E27FC236}">
                  <a16:creationId xmlns:a16="http://schemas.microsoft.com/office/drawing/2014/main" id="{B5E240C5-7487-4539-85F4-4466FD075F02}"/>
                </a:ext>
              </a:extLst>
            </p:cNvPr>
            <p:cNvSpPr/>
            <p:nvPr/>
          </p:nvSpPr>
          <p:spPr>
            <a:xfrm>
              <a:off x="2280851" y="9878609"/>
              <a:ext cx="69297" cy="18000"/>
            </a:xfrm>
            <a:prstGeom prst="roundRect">
              <a:avLst>
                <a:gd name="adj" fmla="val 50000"/>
              </a:avLst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2" name="楕円 201">
              <a:extLst>
                <a:ext uri="{FF2B5EF4-FFF2-40B4-BE49-F238E27FC236}">
                  <a16:creationId xmlns:a16="http://schemas.microsoft.com/office/drawing/2014/main" id="{0D38D258-9E1B-412D-AD67-D30F52C942C5}"/>
                </a:ext>
              </a:extLst>
            </p:cNvPr>
            <p:cNvSpPr/>
            <p:nvPr/>
          </p:nvSpPr>
          <p:spPr>
            <a:xfrm>
              <a:off x="2172837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3" name="楕円 202">
              <a:extLst>
                <a:ext uri="{FF2B5EF4-FFF2-40B4-BE49-F238E27FC236}">
                  <a16:creationId xmlns:a16="http://schemas.microsoft.com/office/drawing/2014/main" id="{F647BCC3-5C14-4EDA-B56C-48BF1A157368}"/>
                </a:ext>
              </a:extLst>
            </p:cNvPr>
            <p:cNvSpPr/>
            <p:nvPr/>
          </p:nvSpPr>
          <p:spPr>
            <a:xfrm>
              <a:off x="2207516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4" name="楕円 203">
              <a:extLst>
                <a:ext uri="{FF2B5EF4-FFF2-40B4-BE49-F238E27FC236}">
                  <a16:creationId xmlns:a16="http://schemas.microsoft.com/office/drawing/2014/main" id="{5ABAA17A-B5DF-4C47-A7BF-6351C8DB6CA9}"/>
                </a:ext>
              </a:extLst>
            </p:cNvPr>
            <p:cNvSpPr/>
            <p:nvPr/>
          </p:nvSpPr>
          <p:spPr>
            <a:xfrm>
              <a:off x="2242197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BFC2DEB6-EDA4-49AE-B367-9A009CE3C7EB}"/>
              </a:ext>
            </a:extLst>
          </p:cNvPr>
          <p:cNvGrpSpPr/>
          <p:nvPr/>
        </p:nvGrpSpPr>
        <p:grpSpPr>
          <a:xfrm>
            <a:off x="3745322" y="9770569"/>
            <a:ext cx="331517" cy="296033"/>
            <a:chOff x="3470999" y="9643180"/>
            <a:chExt cx="331517" cy="296033"/>
          </a:xfrm>
        </p:grpSpPr>
        <p:sp>
          <p:nvSpPr>
            <p:cNvPr id="206" name="四角形: 角を丸くする 205">
              <a:extLst>
                <a:ext uri="{FF2B5EF4-FFF2-40B4-BE49-F238E27FC236}">
                  <a16:creationId xmlns:a16="http://schemas.microsoft.com/office/drawing/2014/main" id="{6901FF9B-F4C2-4A25-84E9-19BFBC504A83}"/>
                </a:ext>
              </a:extLst>
            </p:cNvPr>
            <p:cNvSpPr/>
            <p:nvPr/>
          </p:nvSpPr>
          <p:spPr>
            <a:xfrm>
              <a:off x="3477539" y="9643180"/>
              <a:ext cx="324977" cy="296033"/>
            </a:xfrm>
            <a:prstGeom prst="roundRect">
              <a:avLst>
                <a:gd name="adj" fmla="val 6428"/>
              </a:avLst>
            </a:prstGeom>
            <a:noFill/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E628E29D-3FC3-493C-AB37-7D33A3CAE16F}"/>
                </a:ext>
              </a:extLst>
            </p:cNvPr>
            <p:cNvCxnSpPr>
              <a:cxnSpLocks/>
            </p:cNvCxnSpPr>
            <p:nvPr/>
          </p:nvCxnSpPr>
          <p:spPr>
            <a:xfrm>
              <a:off x="3470999" y="9691998"/>
              <a:ext cx="331514" cy="4289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正方形/長方形 207">
              <a:extLst>
                <a:ext uri="{FF2B5EF4-FFF2-40B4-BE49-F238E27FC236}">
                  <a16:creationId xmlns:a16="http://schemas.microsoft.com/office/drawing/2014/main" id="{4A1F26C2-3579-49A1-9C18-8D4D94F6F9DB}"/>
                </a:ext>
              </a:extLst>
            </p:cNvPr>
            <p:cNvSpPr/>
            <p:nvPr/>
          </p:nvSpPr>
          <p:spPr>
            <a:xfrm>
              <a:off x="3620977" y="9722717"/>
              <a:ext cx="152042" cy="76872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9" name="楕円 208">
              <a:extLst>
                <a:ext uri="{FF2B5EF4-FFF2-40B4-BE49-F238E27FC236}">
                  <a16:creationId xmlns:a16="http://schemas.microsoft.com/office/drawing/2014/main" id="{19D04C1E-805E-41DA-BDC9-51D1FCF4B772}"/>
                </a:ext>
              </a:extLst>
            </p:cNvPr>
            <p:cNvSpPr/>
            <p:nvPr/>
          </p:nvSpPr>
          <p:spPr>
            <a:xfrm>
              <a:off x="3501473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10" name="楕円 209">
              <a:extLst>
                <a:ext uri="{FF2B5EF4-FFF2-40B4-BE49-F238E27FC236}">
                  <a16:creationId xmlns:a16="http://schemas.microsoft.com/office/drawing/2014/main" id="{2E2F564D-1CD2-46B9-AC18-6DB169BFA9AF}"/>
                </a:ext>
              </a:extLst>
            </p:cNvPr>
            <p:cNvSpPr/>
            <p:nvPr/>
          </p:nvSpPr>
          <p:spPr>
            <a:xfrm>
              <a:off x="3536156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11" name="楕円 210">
              <a:extLst>
                <a:ext uri="{FF2B5EF4-FFF2-40B4-BE49-F238E27FC236}">
                  <a16:creationId xmlns:a16="http://schemas.microsoft.com/office/drawing/2014/main" id="{3DA64ABF-899F-4546-B24A-9B8D58D168F4}"/>
                </a:ext>
              </a:extLst>
            </p:cNvPr>
            <p:cNvSpPr/>
            <p:nvPr/>
          </p:nvSpPr>
          <p:spPr>
            <a:xfrm>
              <a:off x="3570835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C7A1A926-15F1-43E7-AA76-CA6AF14B1181}"/>
                </a:ext>
              </a:extLst>
            </p:cNvPr>
            <p:cNvSpPr/>
            <p:nvPr/>
          </p:nvSpPr>
          <p:spPr>
            <a:xfrm>
              <a:off x="3528002" y="9775290"/>
              <a:ext cx="36000" cy="18000"/>
            </a:xfrm>
            <a:custGeom>
              <a:avLst/>
              <a:gdLst>
                <a:gd name="connsiteX0" fmla="*/ 24800 w 49468"/>
                <a:gd name="connsiteY0" fmla="*/ 0 h 25899"/>
                <a:gd name="connsiteX1" fmla="*/ 47040 w 49468"/>
                <a:gd name="connsiteY1" fmla="*/ 9212 h 25899"/>
                <a:gd name="connsiteX2" fmla="*/ 49468 w 49468"/>
                <a:gd name="connsiteY2" fmla="*/ 15074 h 25899"/>
                <a:gd name="connsiteX3" fmla="*/ 49191 w 49468"/>
                <a:gd name="connsiteY3" fmla="*/ 15741 h 25899"/>
                <a:gd name="connsiteX4" fmla="*/ 24668 w 49468"/>
                <a:gd name="connsiteY4" fmla="*/ 25899 h 25899"/>
                <a:gd name="connsiteX5" fmla="*/ 145 w 49468"/>
                <a:gd name="connsiteY5" fmla="*/ 15741 h 25899"/>
                <a:gd name="connsiteX6" fmla="*/ 0 w 49468"/>
                <a:gd name="connsiteY6" fmla="*/ 15392 h 25899"/>
                <a:gd name="connsiteX7" fmla="*/ 2560 w 49468"/>
                <a:gd name="connsiteY7" fmla="*/ 9212 h 25899"/>
                <a:gd name="connsiteX8" fmla="*/ 24800 w 49468"/>
                <a:gd name="connsiteY8" fmla="*/ 0 h 2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68" h="25899">
                  <a:moveTo>
                    <a:pt x="24800" y="0"/>
                  </a:moveTo>
                  <a:cubicBezTo>
                    <a:pt x="33485" y="0"/>
                    <a:pt x="41348" y="3521"/>
                    <a:pt x="47040" y="9212"/>
                  </a:cubicBezTo>
                  <a:lnTo>
                    <a:pt x="49468" y="15074"/>
                  </a:lnTo>
                  <a:lnTo>
                    <a:pt x="49191" y="15741"/>
                  </a:lnTo>
                  <a:cubicBezTo>
                    <a:pt x="42915" y="22017"/>
                    <a:pt x="34245" y="25899"/>
                    <a:pt x="24668" y="25899"/>
                  </a:cubicBezTo>
                  <a:cubicBezTo>
                    <a:pt x="15091" y="25899"/>
                    <a:pt x="6421" y="22017"/>
                    <a:pt x="145" y="15741"/>
                  </a:cubicBezTo>
                  <a:lnTo>
                    <a:pt x="0" y="15392"/>
                  </a:lnTo>
                  <a:lnTo>
                    <a:pt x="2560" y="9212"/>
                  </a:lnTo>
                  <a:cubicBezTo>
                    <a:pt x="8252" y="3521"/>
                    <a:pt x="16115" y="0"/>
                    <a:pt x="24800" y="0"/>
                  </a:cubicBezTo>
                  <a:close/>
                </a:path>
              </a:pathLst>
            </a:cu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13" name="楕円 212">
              <a:extLst>
                <a:ext uri="{FF2B5EF4-FFF2-40B4-BE49-F238E27FC236}">
                  <a16:creationId xmlns:a16="http://schemas.microsoft.com/office/drawing/2014/main" id="{4AFDDB6B-6526-4B34-8988-ABBA168912D2}"/>
                </a:ext>
              </a:extLst>
            </p:cNvPr>
            <p:cNvSpPr/>
            <p:nvPr/>
          </p:nvSpPr>
          <p:spPr>
            <a:xfrm>
              <a:off x="3538026" y="9750016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14" name="楕円 213">
              <a:extLst>
                <a:ext uri="{FF2B5EF4-FFF2-40B4-BE49-F238E27FC236}">
                  <a16:creationId xmlns:a16="http://schemas.microsoft.com/office/drawing/2014/main" id="{FF9FB4D1-ECE8-4C71-B4F2-EB15B4B26F33}"/>
                </a:ext>
              </a:extLst>
            </p:cNvPr>
            <p:cNvSpPr/>
            <p:nvPr/>
          </p:nvSpPr>
          <p:spPr>
            <a:xfrm>
              <a:off x="3510807" y="9725313"/>
              <a:ext cx="72000" cy="72000"/>
            </a:xfrm>
            <a:prstGeom prst="ellipse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7F8D7BC0-9A9C-4FE0-9662-1E4CBC8A6160}"/>
                </a:ext>
              </a:extLst>
            </p:cNvPr>
            <p:cNvCxnSpPr/>
            <p:nvPr/>
          </p:nvCxnSpPr>
          <p:spPr>
            <a:xfrm>
              <a:off x="3620979" y="9825569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>
              <a:extLst>
                <a:ext uri="{FF2B5EF4-FFF2-40B4-BE49-F238E27FC236}">
                  <a16:creationId xmlns:a16="http://schemas.microsoft.com/office/drawing/2014/main" id="{1A4A14DE-9281-4729-8B83-37B439B7F092}"/>
                </a:ext>
              </a:extLst>
            </p:cNvPr>
            <p:cNvCxnSpPr/>
            <p:nvPr/>
          </p:nvCxnSpPr>
          <p:spPr>
            <a:xfrm>
              <a:off x="3620978" y="9841464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E7FB1512-8FB0-447B-BDDE-DC9354D0162B}"/>
                </a:ext>
              </a:extLst>
            </p:cNvPr>
            <p:cNvCxnSpPr/>
            <p:nvPr/>
          </p:nvCxnSpPr>
          <p:spPr>
            <a:xfrm>
              <a:off x="3710926" y="9821820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D531B62D-53AA-4A88-BAE6-3B193C75F872}"/>
                </a:ext>
              </a:extLst>
            </p:cNvPr>
            <p:cNvCxnSpPr/>
            <p:nvPr/>
          </p:nvCxnSpPr>
          <p:spPr>
            <a:xfrm>
              <a:off x="3714209" y="9841464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903C9C23-EAC6-44B3-9F7B-1AF52FDD394F}"/>
                </a:ext>
              </a:extLst>
            </p:cNvPr>
            <p:cNvCxnSpPr/>
            <p:nvPr/>
          </p:nvCxnSpPr>
          <p:spPr>
            <a:xfrm>
              <a:off x="3620977" y="9857342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>
              <a:extLst>
                <a:ext uri="{FF2B5EF4-FFF2-40B4-BE49-F238E27FC236}">
                  <a16:creationId xmlns:a16="http://schemas.microsoft.com/office/drawing/2014/main" id="{D939D0F1-0929-4D5A-AF10-6B48513DD77D}"/>
                </a:ext>
              </a:extLst>
            </p:cNvPr>
            <p:cNvCxnSpPr>
              <a:cxnSpLocks/>
            </p:cNvCxnSpPr>
            <p:nvPr/>
          </p:nvCxnSpPr>
          <p:spPr>
            <a:xfrm>
              <a:off x="3620784" y="9878607"/>
              <a:ext cx="132147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>
              <a:extLst>
                <a:ext uri="{FF2B5EF4-FFF2-40B4-BE49-F238E27FC236}">
                  <a16:creationId xmlns:a16="http://schemas.microsoft.com/office/drawing/2014/main" id="{1DC4B8C1-5EBD-4CAB-B107-7B7723E03BF7}"/>
                </a:ext>
              </a:extLst>
            </p:cNvPr>
            <p:cNvCxnSpPr>
              <a:cxnSpLocks/>
            </p:cNvCxnSpPr>
            <p:nvPr/>
          </p:nvCxnSpPr>
          <p:spPr>
            <a:xfrm>
              <a:off x="3620784" y="9896608"/>
              <a:ext cx="132147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6DCE22CF-ACA0-40EC-8133-235DE41711E0}"/>
                </a:ext>
              </a:extLst>
            </p:cNvPr>
            <p:cNvCxnSpPr/>
            <p:nvPr/>
          </p:nvCxnSpPr>
          <p:spPr>
            <a:xfrm>
              <a:off x="3514112" y="9814340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>
              <a:extLst>
                <a:ext uri="{FF2B5EF4-FFF2-40B4-BE49-F238E27FC236}">
                  <a16:creationId xmlns:a16="http://schemas.microsoft.com/office/drawing/2014/main" id="{A2540DD0-DADC-4B4F-B8B8-483960249F14}"/>
                </a:ext>
              </a:extLst>
            </p:cNvPr>
            <p:cNvCxnSpPr/>
            <p:nvPr/>
          </p:nvCxnSpPr>
          <p:spPr>
            <a:xfrm>
              <a:off x="3514109" y="9830235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27F8CA26-EF5B-41EB-A43B-4A44A2E19801}"/>
                </a:ext>
              </a:extLst>
            </p:cNvPr>
            <p:cNvCxnSpPr/>
            <p:nvPr/>
          </p:nvCxnSpPr>
          <p:spPr>
            <a:xfrm>
              <a:off x="3514108" y="9846113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二等辺三角形 224">
              <a:extLst>
                <a:ext uri="{FF2B5EF4-FFF2-40B4-BE49-F238E27FC236}">
                  <a16:creationId xmlns:a16="http://schemas.microsoft.com/office/drawing/2014/main" id="{92972B64-8BAB-40E0-8D75-A43937C1F657}"/>
                </a:ext>
              </a:extLst>
            </p:cNvPr>
            <p:cNvSpPr/>
            <p:nvPr/>
          </p:nvSpPr>
          <p:spPr>
            <a:xfrm rot="5400000">
              <a:off x="3687644" y="9752608"/>
              <a:ext cx="21600" cy="18000"/>
            </a:xfrm>
            <a:prstGeom prst="triangle">
              <a:avLst/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08F5F9EC-EA84-46F4-B5CE-BB3D31030735}"/>
              </a:ext>
            </a:extLst>
          </p:cNvPr>
          <p:cNvSpPr/>
          <p:nvPr/>
        </p:nvSpPr>
        <p:spPr>
          <a:xfrm rot="5400000">
            <a:off x="2910586" y="9915443"/>
            <a:ext cx="53034" cy="45719"/>
          </a:xfrm>
          <a:prstGeom prst="triangle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E9DB4DBB-9990-4213-85DF-7ECDBF70146A}"/>
              </a:ext>
            </a:extLst>
          </p:cNvPr>
          <p:cNvSpPr/>
          <p:nvPr/>
        </p:nvSpPr>
        <p:spPr>
          <a:xfrm rot="5400000">
            <a:off x="3565771" y="9915443"/>
            <a:ext cx="53034" cy="45719"/>
          </a:xfrm>
          <a:prstGeom prst="triangle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D7128B46-3F75-439F-9BFD-4D3AE08136B0}"/>
              </a:ext>
            </a:extLst>
          </p:cNvPr>
          <p:cNvGrpSpPr/>
          <p:nvPr/>
        </p:nvGrpSpPr>
        <p:grpSpPr>
          <a:xfrm>
            <a:off x="3074080" y="9711156"/>
            <a:ext cx="242169" cy="278816"/>
            <a:chOff x="3056000" y="9512059"/>
            <a:chExt cx="194339" cy="223748"/>
          </a:xfrm>
        </p:grpSpPr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85FFF175-6A14-4049-A776-01F45A77EC40}"/>
                </a:ext>
              </a:extLst>
            </p:cNvPr>
            <p:cNvSpPr/>
            <p:nvPr/>
          </p:nvSpPr>
          <p:spPr>
            <a:xfrm rot="2616396">
              <a:off x="3056000" y="9528635"/>
              <a:ext cx="194339" cy="193667"/>
            </a:xfrm>
            <a:custGeom>
              <a:avLst/>
              <a:gdLst>
                <a:gd name="connsiteX0" fmla="*/ 113012 w 194339"/>
                <a:gd name="connsiteY0" fmla="*/ 535 h 193667"/>
                <a:gd name="connsiteX1" fmla="*/ 114395 w 194339"/>
                <a:gd name="connsiteY1" fmla="*/ 0 h 193667"/>
                <a:gd name="connsiteX2" fmla="*/ 122763 w 194339"/>
                <a:gd name="connsiteY2" fmla="*/ 3707 h 193667"/>
                <a:gd name="connsiteX3" fmla="*/ 191040 w 194339"/>
                <a:gd name="connsiteY3" fmla="*/ 75389 h 193667"/>
                <a:gd name="connsiteX4" fmla="*/ 190629 w 194339"/>
                <a:gd name="connsiteY4" fmla="*/ 92294 h 193667"/>
                <a:gd name="connsiteX5" fmla="*/ 87665 w 194339"/>
                <a:gd name="connsiteY5" fmla="*/ 190369 h 193667"/>
                <a:gd name="connsiteX6" fmla="*/ 70760 w 194339"/>
                <a:gd name="connsiteY6" fmla="*/ 189957 h 193667"/>
                <a:gd name="connsiteX7" fmla="*/ 2482 w 194339"/>
                <a:gd name="connsiteY7" fmla="*/ 118275 h 193667"/>
                <a:gd name="connsiteX8" fmla="*/ 0 w 194339"/>
                <a:gd name="connsiteY8" fmla="*/ 111844 h 193667"/>
                <a:gd name="connsiteX9" fmla="*/ 96853 w 194339"/>
                <a:gd name="connsiteY9" fmla="*/ 111844 h 193667"/>
                <a:gd name="connsiteX10" fmla="*/ 113012 w 194339"/>
                <a:gd name="connsiteY10" fmla="*/ 95685 h 193667"/>
                <a:gd name="connsiteX11" fmla="*/ 113012 w 194339"/>
                <a:gd name="connsiteY11" fmla="*/ 535 h 19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339" h="193667">
                  <a:moveTo>
                    <a:pt x="113012" y="535"/>
                  </a:moveTo>
                  <a:lnTo>
                    <a:pt x="114395" y="0"/>
                  </a:lnTo>
                  <a:cubicBezTo>
                    <a:pt x="117455" y="75"/>
                    <a:pt x="120485" y="1316"/>
                    <a:pt x="122763" y="3707"/>
                  </a:cubicBezTo>
                  <a:lnTo>
                    <a:pt x="191040" y="75389"/>
                  </a:lnTo>
                  <a:cubicBezTo>
                    <a:pt x="195595" y="80171"/>
                    <a:pt x="195411" y="87739"/>
                    <a:pt x="190629" y="92294"/>
                  </a:cubicBezTo>
                  <a:lnTo>
                    <a:pt x="87665" y="190369"/>
                  </a:lnTo>
                  <a:cubicBezTo>
                    <a:pt x="82883" y="194923"/>
                    <a:pt x="75315" y="194739"/>
                    <a:pt x="70760" y="189957"/>
                  </a:cubicBezTo>
                  <a:lnTo>
                    <a:pt x="2482" y="118275"/>
                  </a:lnTo>
                  <a:lnTo>
                    <a:pt x="0" y="111844"/>
                  </a:lnTo>
                  <a:lnTo>
                    <a:pt x="96853" y="111844"/>
                  </a:lnTo>
                  <a:cubicBezTo>
                    <a:pt x="105777" y="111844"/>
                    <a:pt x="113012" y="104608"/>
                    <a:pt x="113012" y="95685"/>
                  </a:cubicBezTo>
                  <a:lnTo>
                    <a:pt x="113012" y="5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CC02F2A6-5F67-498C-9D0B-3AE8D8A3C351}"/>
                </a:ext>
              </a:extLst>
            </p:cNvPr>
            <p:cNvSpPr/>
            <p:nvPr/>
          </p:nvSpPr>
          <p:spPr>
            <a:xfrm rot="13440984">
              <a:off x="3097289" y="9624498"/>
              <a:ext cx="113825" cy="111309"/>
            </a:xfrm>
            <a:custGeom>
              <a:avLst/>
              <a:gdLst>
                <a:gd name="connsiteX0" fmla="*/ 3706 w 113825"/>
                <a:gd name="connsiteY0" fmla="*/ 100835 h 111309"/>
                <a:gd name="connsiteX1" fmla="*/ 106671 w 113825"/>
                <a:gd name="connsiteY1" fmla="*/ 2761 h 111309"/>
                <a:gd name="connsiteX2" fmla="*/ 113825 w 113825"/>
                <a:gd name="connsiteY2" fmla="*/ 0 h 111309"/>
                <a:gd name="connsiteX3" fmla="*/ 113825 w 113825"/>
                <a:gd name="connsiteY3" fmla="*/ 95150 h 111309"/>
                <a:gd name="connsiteX4" fmla="*/ 97666 w 113825"/>
                <a:gd name="connsiteY4" fmla="*/ 111309 h 111309"/>
                <a:gd name="connsiteX5" fmla="*/ 813 w 113825"/>
                <a:gd name="connsiteY5" fmla="*/ 111309 h 111309"/>
                <a:gd name="connsiteX6" fmla="*/ 0 w 113825"/>
                <a:gd name="connsiteY6" fmla="*/ 109203 h 111309"/>
                <a:gd name="connsiteX7" fmla="*/ 3706 w 113825"/>
                <a:gd name="connsiteY7" fmla="*/ 100835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25" h="111309">
                  <a:moveTo>
                    <a:pt x="3706" y="100835"/>
                  </a:moveTo>
                  <a:lnTo>
                    <a:pt x="106671" y="2761"/>
                  </a:lnTo>
                  <a:lnTo>
                    <a:pt x="113825" y="0"/>
                  </a:lnTo>
                  <a:lnTo>
                    <a:pt x="113825" y="95150"/>
                  </a:lnTo>
                  <a:cubicBezTo>
                    <a:pt x="113825" y="104073"/>
                    <a:pt x="106590" y="111309"/>
                    <a:pt x="97666" y="111309"/>
                  </a:cubicBezTo>
                  <a:lnTo>
                    <a:pt x="813" y="111309"/>
                  </a:lnTo>
                  <a:lnTo>
                    <a:pt x="0" y="109203"/>
                  </a:lnTo>
                  <a:cubicBezTo>
                    <a:pt x="74" y="106143"/>
                    <a:pt x="1315" y="103113"/>
                    <a:pt x="3706" y="1008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255488FD-C5CA-4B6B-93D8-C0E807ADF016}"/>
                </a:ext>
              </a:extLst>
            </p:cNvPr>
            <p:cNvSpPr/>
            <p:nvPr/>
          </p:nvSpPr>
          <p:spPr>
            <a:xfrm rot="2616396">
              <a:off x="3094550" y="9512059"/>
              <a:ext cx="113825" cy="111309"/>
            </a:xfrm>
            <a:custGeom>
              <a:avLst/>
              <a:gdLst>
                <a:gd name="connsiteX0" fmla="*/ 3706 w 113825"/>
                <a:gd name="connsiteY0" fmla="*/ 100835 h 111309"/>
                <a:gd name="connsiteX1" fmla="*/ 106671 w 113825"/>
                <a:gd name="connsiteY1" fmla="*/ 2761 h 111309"/>
                <a:gd name="connsiteX2" fmla="*/ 113825 w 113825"/>
                <a:gd name="connsiteY2" fmla="*/ 0 h 111309"/>
                <a:gd name="connsiteX3" fmla="*/ 113825 w 113825"/>
                <a:gd name="connsiteY3" fmla="*/ 95150 h 111309"/>
                <a:gd name="connsiteX4" fmla="*/ 97666 w 113825"/>
                <a:gd name="connsiteY4" fmla="*/ 111309 h 111309"/>
                <a:gd name="connsiteX5" fmla="*/ 813 w 113825"/>
                <a:gd name="connsiteY5" fmla="*/ 111309 h 111309"/>
                <a:gd name="connsiteX6" fmla="*/ 0 w 113825"/>
                <a:gd name="connsiteY6" fmla="*/ 109203 h 111309"/>
                <a:gd name="connsiteX7" fmla="*/ 3706 w 113825"/>
                <a:gd name="connsiteY7" fmla="*/ 100835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25" h="111309">
                  <a:moveTo>
                    <a:pt x="3706" y="100835"/>
                  </a:moveTo>
                  <a:lnTo>
                    <a:pt x="106671" y="2761"/>
                  </a:lnTo>
                  <a:lnTo>
                    <a:pt x="113825" y="0"/>
                  </a:lnTo>
                  <a:lnTo>
                    <a:pt x="113825" y="95150"/>
                  </a:lnTo>
                  <a:cubicBezTo>
                    <a:pt x="113825" y="104073"/>
                    <a:pt x="106590" y="111309"/>
                    <a:pt x="97666" y="111309"/>
                  </a:cubicBezTo>
                  <a:lnTo>
                    <a:pt x="813" y="111309"/>
                  </a:lnTo>
                  <a:lnTo>
                    <a:pt x="0" y="109203"/>
                  </a:lnTo>
                  <a:cubicBezTo>
                    <a:pt x="74" y="106143"/>
                    <a:pt x="1315" y="103113"/>
                    <a:pt x="3706" y="1008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</p:grp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3EC7531B-B320-4286-8DCD-EFC0688B21B8}"/>
              </a:ext>
            </a:extLst>
          </p:cNvPr>
          <p:cNvGrpSpPr/>
          <p:nvPr/>
        </p:nvGrpSpPr>
        <p:grpSpPr>
          <a:xfrm>
            <a:off x="3234881" y="9819051"/>
            <a:ext cx="181301" cy="250749"/>
            <a:chOff x="3191426" y="9709043"/>
            <a:chExt cx="176748" cy="244452"/>
          </a:xfrm>
        </p:grpSpPr>
        <p:grpSp>
          <p:nvGrpSpPr>
            <p:cNvPr id="233" name="グループ化 232">
              <a:extLst>
                <a:ext uri="{FF2B5EF4-FFF2-40B4-BE49-F238E27FC236}">
                  <a16:creationId xmlns:a16="http://schemas.microsoft.com/office/drawing/2014/main" id="{18F3F0C4-8DDA-47B2-B3A7-54C1EB54B197}"/>
                </a:ext>
              </a:extLst>
            </p:cNvPr>
            <p:cNvGrpSpPr/>
            <p:nvPr/>
          </p:nvGrpSpPr>
          <p:grpSpPr>
            <a:xfrm>
              <a:off x="3191426" y="9796729"/>
              <a:ext cx="176748" cy="156766"/>
              <a:chOff x="3226247" y="9608636"/>
              <a:chExt cx="176748" cy="156766"/>
            </a:xfrm>
          </p:grpSpPr>
          <p:sp>
            <p:nvSpPr>
              <p:cNvPr id="239" name="フリーフォーム: 図形 238">
                <a:extLst>
                  <a:ext uri="{FF2B5EF4-FFF2-40B4-BE49-F238E27FC236}">
                    <a16:creationId xmlns:a16="http://schemas.microsoft.com/office/drawing/2014/main" id="{432CD2D0-E4EF-4DCE-A7E8-5383B671722F}"/>
                  </a:ext>
                </a:extLst>
              </p:cNvPr>
              <p:cNvSpPr/>
              <p:nvPr/>
            </p:nvSpPr>
            <p:spPr>
              <a:xfrm>
                <a:off x="3226247" y="9608636"/>
                <a:ext cx="176748" cy="156766"/>
              </a:xfrm>
              <a:custGeom>
                <a:avLst/>
                <a:gdLst>
                  <a:gd name="connsiteX0" fmla="*/ 19205 w 181857"/>
                  <a:gd name="connsiteY0" fmla="*/ 0 h 191344"/>
                  <a:gd name="connsiteX1" fmla="*/ 162811 w 181857"/>
                  <a:gd name="connsiteY1" fmla="*/ 0 h 191344"/>
                  <a:gd name="connsiteX2" fmla="*/ 181857 w 181857"/>
                  <a:gd name="connsiteY2" fmla="*/ 19046 h 191344"/>
                  <a:gd name="connsiteX3" fmla="*/ 181857 w 181857"/>
                  <a:gd name="connsiteY3" fmla="*/ 95230 h 191344"/>
                  <a:gd name="connsiteX4" fmla="*/ 180674 w 181857"/>
                  <a:gd name="connsiteY4" fmla="*/ 98087 h 191344"/>
                  <a:gd name="connsiteX5" fmla="*/ 181698 w 181857"/>
                  <a:gd name="connsiteY5" fmla="*/ 103019 h 191344"/>
                  <a:gd name="connsiteX6" fmla="*/ 90849 w 181857"/>
                  <a:gd name="connsiteY6" fmla="*/ 191344 h 191344"/>
                  <a:gd name="connsiteX7" fmla="*/ 0 w 181857"/>
                  <a:gd name="connsiteY7" fmla="*/ 103019 h 191344"/>
                  <a:gd name="connsiteX8" fmla="*/ 1131 w 181857"/>
                  <a:gd name="connsiteY8" fmla="*/ 97575 h 191344"/>
                  <a:gd name="connsiteX9" fmla="*/ 159 w 181857"/>
                  <a:gd name="connsiteY9" fmla="*/ 95230 h 191344"/>
                  <a:gd name="connsiteX10" fmla="*/ 159 w 181857"/>
                  <a:gd name="connsiteY10" fmla="*/ 19046 h 191344"/>
                  <a:gd name="connsiteX11" fmla="*/ 19205 w 181857"/>
                  <a:gd name="connsiteY11" fmla="*/ 0 h 1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857" h="191344">
                    <a:moveTo>
                      <a:pt x="19205" y="0"/>
                    </a:moveTo>
                    <a:lnTo>
                      <a:pt x="162811" y="0"/>
                    </a:lnTo>
                    <a:cubicBezTo>
                      <a:pt x="173330" y="0"/>
                      <a:pt x="181857" y="8527"/>
                      <a:pt x="181857" y="19046"/>
                    </a:cubicBezTo>
                    <a:lnTo>
                      <a:pt x="181857" y="95230"/>
                    </a:lnTo>
                    <a:lnTo>
                      <a:pt x="180674" y="98087"/>
                    </a:lnTo>
                    <a:lnTo>
                      <a:pt x="181698" y="103019"/>
                    </a:lnTo>
                    <a:cubicBezTo>
                      <a:pt x="181698" y="151800"/>
                      <a:pt x="141024" y="191344"/>
                      <a:pt x="90849" y="191344"/>
                    </a:cubicBezTo>
                    <a:cubicBezTo>
                      <a:pt x="40674" y="191344"/>
                      <a:pt x="0" y="151800"/>
                      <a:pt x="0" y="103019"/>
                    </a:cubicBezTo>
                    <a:lnTo>
                      <a:pt x="1131" y="97575"/>
                    </a:lnTo>
                    <a:lnTo>
                      <a:pt x="159" y="95230"/>
                    </a:lnTo>
                    <a:lnTo>
                      <a:pt x="159" y="19046"/>
                    </a:lnTo>
                    <a:cubicBezTo>
                      <a:pt x="159" y="8527"/>
                      <a:pt x="8686" y="0"/>
                      <a:pt x="19205" y="0"/>
                    </a:cubicBezTo>
                    <a:close/>
                  </a:path>
                </a:pathLst>
              </a:custGeom>
              <a:noFill/>
              <a:ln>
                <a:solidFill>
                  <a:srgbClr val="3AA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正方形/長方形 239">
                <a:extLst>
                  <a:ext uri="{FF2B5EF4-FFF2-40B4-BE49-F238E27FC236}">
                    <a16:creationId xmlns:a16="http://schemas.microsoft.com/office/drawing/2014/main" id="{5FC6DD22-F37A-4DF5-91D9-F1C170E9AC9F}"/>
                  </a:ext>
                </a:extLst>
              </p:cNvPr>
              <p:cNvSpPr/>
              <p:nvPr/>
            </p:nvSpPr>
            <p:spPr>
              <a:xfrm>
                <a:off x="3232924" y="9649476"/>
                <a:ext cx="149128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34" name="グループ化 233">
              <a:extLst>
                <a:ext uri="{FF2B5EF4-FFF2-40B4-BE49-F238E27FC236}">
                  <a16:creationId xmlns:a16="http://schemas.microsoft.com/office/drawing/2014/main" id="{D95E8A33-23AF-465D-855B-41B0BCB3E5C2}"/>
                </a:ext>
              </a:extLst>
            </p:cNvPr>
            <p:cNvGrpSpPr/>
            <p:nvPr/>
          </p:nvGrpSpPr>
          <p:grpSpPr>
            <a:xfrm>
              <a:off x="3260034" y="9835071"/>
              <a:ext cx="36848" cy="65710"/>
              <a:chOff x="3255048" y="9823805"/>
              <a:chExt cx="36848" cy="65710"/>
            </a:xfrm>
          </p:grpSpPr>
          <p:sp>
            <p:nvSpPr>
              <p:cNvPr id="237" name="楕円 236">
                <a:extLst>
                  <a:ext uri="{FF2B5EF4-FFF2-40B4-BE49-F238E27FC236}">
                    <a16:creationId xmlns:a16="http://schemas.microsoft.com/office/drawing/2014/main" id="{74A18E8A-EFD2-4B5B-AF49-B5BE1E921FD5}"/>
                  </a:ext>
                </a:extLst>
              </p:cNvPr>
              <p:cNvSpPr/>
              <p:nvPr/>
            </p:nvSpPr>
            <p:spPr>
              <a:xfrm>
                <a:off x="3255048" y="9823805"/>
                <a:ext cx="36000" cy="36000"/>
              </a:xfrm>
              <a:prstGeom prst="ellipse">
                <a:avLst/>
              </a:prstGeom>
              <a:solidFill>
                <a:srgbClr val="3AA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二等辺三角形 237">
                <a:extLst>
                  <a:ext uri="{FF2B5EF4-FFF2-40B4-BE49-F238E27FC236}">
                    <a16:creationId xmlns:a16="http://schemas.microsoft.com/office/drawing/2014/main" id="{6E3D12FB-FA04-49CC-9E42-4F57F4F32D1E}"/>
                  </a:ext>
                </a:extLst>
              </p:cNvPr>
              <p:cNvSpPr/>
              <p:nvPr/>
            </p:nvSpPr>
            <p:spPr>
              <a:xfrm>
                <a:off x="3255896" y="9835515"/>
                <a:ext cx="36000" cy="54000"/>
              </a:xfrm>
              <a:prstGeom prst="triangle">
                <a:avLst/>
              </a:prstGeom>
              <a:solidFill>
                <a:srgbClr val="3AA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35" name="円弧 234">
              <a:extLst>
                <a:ext uri="{FF2B5EF4-FFF2-40B4-BE49-F238E27FC236}">
                  <a16:creationId xmlns:a16="http://schemas.microsoft.com/office/drawing/2014/main" id="{1D01DE50-C90B-4A34-A08A-B18466910EF6}"/>
                </a:ext>
              </a:extLst>
            </p:cNvPr>
            <p:cNvSpPr/>
            <p:nvPr/>
          </p:nvSpPr>
          <p:spPr>
            <a:xfrm>
              <a:off x="3232423" y="9709043"/>
              <a:ext cx="96404" cy="120445"/>
            </a:xfrm>
            <a:prstGeom prst="arc">
              <a:avLst>
                <a:gd name="adj1" fmla="val 10517297"/>
                <a:gd name="adj2" fmla="val 239478"/>
              </a:avLst>
            </a:prstGeom>
            <a:ln w="19050"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6" name="直線コネクタ 235">
              <a:extLst>
                <a:ext uri="{FF2B5EF4-FFF2-40B4-BE49-F238E27FC236}">
                  <a16:creationId xmlns:a16="http://schemas.microsoft.com/office/drawing/2014/main" id="{00E4D7F5-B836-419F-A299-2479B6702960}"/>
                </a:ext>
              </a:extLst>
            </p:cNvPr>
            <p:cNvCxnSpPr>
              <a:cxnSpLocks/>
              <a:stCxn id="235" idx="0"/>
            </p:cNvCxnSpPr>
            <p:nvPr/>
          </p:nvCxnSpPr>
          <p:spPr>
            <a:xfrm flipH="1">
              <a:off x="3232300" y="9773230"/>
              <a:ext cx="228" cy="23022"/>
            </a:xfrm>
            <a:prstGeom prst="line">
              <a:avLst/>
            </a:prstGeom>
            <a:ln w="19050"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F96D896C-26F7-4F41-9175-BC9DFBC8E380}"/>
              </a:ext>
            </a:extLst>
          </p:cNvPr>
          <p:cNvSpPr/>
          <p:nvPr/>
        </p:nvSpPr>
        <p:spPr>
          <a:xfrm>
            <a:off x="3241498" y="9916005"/>
            <a:ext cx="80734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3C943AE-763D-49BB-A7DA-1CF9E9B059DC}"/>
              </a:ext>
            </a:extLst>
          </p:cNvPr>
          <p:cNvSpPr txBox="1"/>
          <p:nvPr/>
        </p:nvSpPr>
        <p:spPr>
          <a:xfrm>
            <a:off x="3809901" y="2816015"/>
            <a:ext cx="635299" cy="29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50" b="1" dirty="0">
                <a:solidFill>
                  <a:schemeClr val="bg1"/>
                </a:solidFill>
              </a:rPr>
              <a:t>参加登録は</a:t>
            </a:r>
            <a:endParaRPr kumimoji="1" lang="en-US" altLang="ja-JP" sz="250" b="1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501" b="1" dirty="0">
                <a:solidFill>
                  <a:schemeClr val="bg1"/>
                </a:solidFill>
              </a:rPr>
              <a:t>XX</a:t>
            </a:r>
            <a:r>
              <a:rPr kumimoji="1" lang="ja-JP" altLang="en-US" sz="300" b="1" dirty="0">
                <a:solidFill>
                  <a:schemeClr val="bg1"/>
                </a:solidFill>
              </a:rPr>
              <a:t>月</a:t>
            </a:r>
            <a:r>
              <a:rPr kumimoji="1" lang="en-US" altLang="ja-JP" sz="501" b="1" dirty="0">
                <a:solidFill>
                  <a:schemeClr val="bg1"/>
                </a:solidFill>
              </a:rPr>
              <a:t>XX</a:t>
            </a:r>
            <a:r>
              <a:rPr kumimoji="1" lang="ja-JP" altLang="en-US" sz="300" b="1" dirty="0">
                <a:solidFill>
                  <a:schemeClr val="bg1"/>
                </a:solidFill>
              </a:rPr>
              <a:t>日</a:t>
            </a:r>
            <a:r>
              <a:rPr kumimoji="1" lang="en-US" altLang="ja-JP" sz="300" b="1" dirty="0">
                <a:solidFill>
                  <a:schemeClr val="bg1"/>
                </a:solidFill>
              </a:rPr>
              <a:t> </a:t>
            </a:r>
            <a:r>
              <a:rPr kumimoji="1" lang="ja-JP" altLang="en-US" sz="300" b="1" dirty="0">
                <a:solidFill>
                  <a:schemeClr val="bg1"/>
                </a:solidFill>
              </a:rPr>
              <a:t>　　　　</a:t>
            </a:r>
            <a:endParaRPr kumimoji="1" lang="en-US" altLang="ja-JP" sz="501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501" b="1" dirty="0">
                <a:solidFill>
                  <a:schemeClr val="bg1"/>
                </a:solidFill>
              </a:rPr>
              <a:t>　</a:t>
            </a:r>
            <a:r>
              <a:rPr kumimoji="1" lang="en-US" altLang="ja-JP" sz="501" b="1" dirty="0">
                <a:solidFill>
                  <a:schemeClr val="bg1"/>
                </a:solidFill>
              </a:rPr>
              <a:t>XX:XX</a:t>
            </a:r>
            <a:r>
              <a:rPr kumimoji="1" lang="ja-JP" altLang="en-US" sz="300" b="1" dirty="0">
                <a:solidFill>
                  <a:schemeClr val="bg1"/>
                </a:solidFill>
              </a:rPr>
              <a:t>まで</a:t>
            </a:r>
            <a:r>
              <a:rPr kumimoji="1" lang="ja-JP" altLang="en-US" sz="400" b="1" dirty="0">
                <a:solidFill>
                  <a:schemeClr val="bg1"/>
                </a:solidFill>
              </a:rPr>
              <a:t>！</a:t>
            </a:r>
            <a:endParaRPr kumimoji="1" lang="ja-JP" altLang="en-US" sz="501" b="1" dirty="0">
              <a:solidFill>
                <a:schemeClr val="bg1"/>
              </a:solidFill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792FEC39-291E-4F06-8F9B-F93FB5554B72}"/>
              </a:ext>
            </a:extLst>
          </p:cNvPr>
          <p:cNvSpPr txBox="1"/>
          <p:nvPr/>
        </p:nvSpPr>
        <p:spPr>
          <a:xfrm>
            <a:off x="256032" y="192024"/>
            <a:ext cx="624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登録フォーム追従型</a:t>
            </a:r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+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施策バナー</a:t>
            </a:r>
          </a:p>
        </p:txBody>
      </p:sp>
      <p:cxnSp>
        <p:nvCxnSpPr>
          <p:cNvPr id="247" name="直線コネクタ 246">
            <a:extLst>
              <a:ext uri="{FF2B5EF4-FFF2-40B4-BE49-F238E27FC236}">
                <a16:creationId xmlns:a16="http://schemas.microsoft.com/office/drawing/2014/main" id="{BB3302CB-0A7C-42A5-9A5C-586823616133}"/>
              </a:ext>
            </a:extLst>
          </p:cNvPr>
          <p:cNvCxnSpPr/>
          <p:nvPr/>
        </p:nvCxnSpPr>
        <p:spPr>
          <a:xfrm>
            <a:off x="0" y="663787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2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46327388-5081-4741-9B7C-362E1443FD82}"/>
              </a:ext>
            </a:extLst>
          </p:cNvPr>
          <p:cNvSpPr/>
          <p:nvPr/>
        </p:nvSpPr>
        <p:spPr>
          <a:xfrm>
            <a:off x="2365821" y="14323356"/>
            <a:ext cx="2235830" cy="248060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75E55262-A85A-40C0-8FF7-9B23ECB8B11A}"/>
              </a:ext>
            </a:extLst>
          </p:cNvPr>
          <p:cNvSpPr/>
          <p:nvPr/>
        </p:nvSpPr>
        <p:spPr>
          <a:xfrm>
            <a:off x="2365821" y="14621506"/>
            <a:ext cx="2235830" cy="1016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77" name="正方形/長方形 276">
            <a:extLst>
              <a:ext uri="{FF2B5EF4-FFF2-40B4-BE49-F238E27FC236}">
                <a16:creationId xmlns:a16="http://schemas.microsoft.com/office/drawing/2014/main" id="{C69D987B-7563-486C-B82B-B87D83C8BAA4}"/>
              </a:ext>
            </a:extLst>
          </p:cNvPr>
          <p:cNvSpPr/>
          <p:nvPr/>
        </p:nvSpPr>
        <p:spPr>
          <a:xfrm>
            <a:off x="1747037" y="12311644"/>
            <a:ext cx="3377919" cy="137373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7ECAFF8-63B6-471C-B369-CB8223015CCC}"/>
              </a:ext>
            </a:extLst>
          </p:cNvPr>
          <p:cNvGrpSpPr/>
          <p:nvPr/>
        </p:nvGrpSpPr>
        <p:grpSpPr>
          <a:xfrm>
            <a:off x="1747033" y="5336329"/>
            <a:ext cx="3369631" cy="757985"/>
            <a:chOff x="4351411" y="4378306"/>
            <a:chExt cx="3384084" cy="757985"/>
          </a:xfrm>
          <a:solidFill>
            <a:srgbClr val="D9D9D9"/>
          </a:solidFill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BC3CBD13-D531-4598-98CC-83B0C86C243D}"/>
                </a:ext>
              </a:extLst>
            </p:cNvPr>
            <p:cNvSpPr/>
            <p:nvPr/>
          </p:nvSpPr>
          <p:spPr>
            <a:xfrm>
              <a:off x="4351411" y="4378306"/>
              <a:ext cx="3384084" cy="757985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0" tIns="64000" rIns="64000" bIns="64000" rtlCol="0" anchor="ctr">
              <a:normAutofit/>
            </a:bodyPr>
            <a:lstStyle/>
            <a:p>
              <a:pPr algn="ctr"/>
              <a:endParaRPr lang="ja-JP" altLang="en-US" sz="1244" b="1">
                <a:solidFill>
                  <a:schemeClr val="bg1"/>
                </a:solidFill>
              </a:endParaRPr>
            </a:p>
          </p:txBody>
        </p:sp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AC5C196E-C9A3-427F-B5EF-BE4264AB6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7393" y="4644766"/>
              <a:ext cx="1259265" cy="178483"/>
            </a:xfrm>
            <a:prstGeom prst="rect">
              <a:avLst/>
            </a:prstGeom>
            <a:grpFill/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E6CDD122-B847-4261-89F6-018E5FD3A785}"/>
                </a:ext>
              </a:extLst>
            </p:cNvPr>
            <p:cNvSpPr txBox="1"/>
            <p:nvPr/>
          </p:nvSpPr>
          <p:spPr>
            <a:xfrm>
              <a:off x="4485618" y="4710655"/>
              <a:ext cx="3158852" cy="16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501" b="1">
                  <a:latin typeface="+mn-ea"/>
                </a:rPr>
                <a:t>登録は</a:t>
              </a:r>
              <a:r>
                <a:rPr kumimoji="1" lang="en-US" altLang="ja-JP" sz="501" b="1">
                  <a:latin typeface="+mn-ea"/>
                </a:rPr>
                <a:t>20XX.XX.XX(X)</a:t>
              </a:r>
              <a:r>
                <a:rPr kumimoji="1" lang="ja-JP" altLang="en-US" sz="501" b="1">
                  <a:latin typeface="+mn-ea"/>
                </a:rPr>
                <a:t>まで</a:t>
              </a:r>
              <a:endParaRPr kumimoji="1" lang="en-US" altLang="ja-JP" sz="501" b="1">
                <a:latin typeface="+mn-ea"/>
              </a:endParaRPr>
            </a:p>
          </p:txBody>
        </p:sp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52130AE7-8689-40A9-B1D3-FC7078FC5C3D}"/>
                </a:ext>
              </a:extLst>
            </p:cNvPr>
            <p:cNvSpPr/>
            <p:nvPr/>
          </p:nvSpPr>
          <p:spPr>
            <a:xfrm>
              <a:off x="5529867" y="4847861"/>
              <a:ext cx="1095659" cy="195498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600" b="1"/>
                <a:t>　無料で参加登録する</a:t>
              </a:r>
              <a:r>
                <a:rPr kumimoji="1" lang="ja-JP" altLang="en-US" sz="400" b="1"/>
                <a:t>▶</a:t>
              </a:r>
              <a:endParaRPr kumimoji="1" lang="ja-JP" altLang="en-US" sz="900" b="1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71D574F1-8F79-439E-91A0-4092B9BD568A}"/>
                </a:ext>
              </a:extLst>
            </p:cNvPr>
            <p:cNvSpPr txBox="1"/>
            <p:nvPr/>
          </p:nvSpPr>
          <p:spPr>
            <a:xfrm>
              <a:off x="4931323" y="4480015"/>
              <a:ext cx="2253867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>
                  <a:latin typeface="Arial" panose="020B0604020202020204" pitchFamily="34" charset="0"/>
                  <a:ea typeface="HGｺﾞｼｯｸE" panose="020B0909000000000000" pitchFamily="49" charset="-128"/>
                  <a:cs typeface="Arial" panose="020B0604020202020204" pitchFamily="34" charset="0"/>
                </a:rPr>
                <a:t>Amazon</a:t>
              </a:r>
              <a:r>
                <a:rPr kumimoji="1" lang="ja-JP" altLang="en-US" sz="600" spc="-151"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ギフ</a:t>
              </a:r>
              <a:r>
                <a:rPr kumimoji="1" lang="ja-JP" altLang="en-US" sz="600"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ト券 </a:t>
              </a:r>
              <a:r>
                <a:rPr kumimoji="1" lang="en-US" altLang="ja-JP" sz="1000">
                  <a:latin typeface="Arial Black" panose="020B0A04020102020204" pitchFamily="34" charset="0"/>
                </a:rPr>
                <a:t>XX</a:t>
              </a:r>
              <a:r>
                <a:rPr kumimoji="1" lang="en-US" altLang="ja-JP" sz="800">
                  <a:latin typeface="Arial Black" panose="020B0A04020102020204" pitchFamily="34" charset="0"/>
                </a:rPr>
                <a:t>,</a:t>
              </a:r>
              <a:r>
                <a:rPr kumimoji="1" lang="en-US" altLang="ja-JP" sz="1000">
                  <a:latin typeface="Arial Black" panose="020B0A04020102020204" pitchFamily="34" charset="0"/>
                </a:rPr>
                <a:t>XX</a:t>
              </a:r>
              <a:r>
                <a:rPr kumimoji="1" lang="ja-JP" altLang="en-US" sz="600" b="1"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円分 </a:t>
              </a:r>
              <a:r>
                <a:rPr kumimoji="1" lang="ja-JP" altLang="en-US" sz="501"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当たる！</a:t>
              </a:r>
              <a:endParaRPr kumimoji="1" lang="ja-JP" altLang="en-US" sz="1600"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303069FB-2947-4774-AEFE-2A83FD210DA1}"/>
                </a:ext>
              </a:extLst>
            </p:cNvPr>
            <p:cNvSpPr/>
            <p:nvPr/>
          </p:nvSpPr>
          <p:spPr>
            <a:xfrm>
              <a:off x="5199335" y="4427288"/>
              <a:ext cx="1756723" cy="109885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1" b="1">
                  <a:solidFill>
                    <a:schemeClr val="tx1"/>
                  </a:solidFill>
                </a:rPr>
                <a:t>本ウェビナーを参加登録</a:t>
              </a:r>
              <a:r>
                <a:rPr kumimoji="1" lang="en-US" altLang="ja-JP" sz="501" b="1">
                  <a:solidFill>
                    <a:schemeClr val="tx1"/>
                  </a:solidFill>
                </a:rPr>
                <a:t>&amp;</a:t>
              </a:r>
              <a:r>
                <a:rPr kumimoji="1" lang="ja-JP" altLang="en-US" sz="501" b="1">
                  <a:solidFill>
                    <a:schemeClr val="tx1"/>
                  </a:solidFill>
                </a:rPr>
                <a:t>視聴で</a:t>
              </a:r>
              <a:endParaRPr kumimoji="1" lang="ja-JP" altLang="en-US" sz="501" b="1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D3F840BF-2BA7-424C-8DCF-389E9CD204AE}"/>
              </a:ext>
            </a:extLst>
          </p:cNvPr>
          <p:cNvSpPr/>
          <p:nvPr/>
        </p:nvSpPr>
        <p:spPr>
          <a:xfrm>
            <a:off x="1738745" y="17282635"/>
            <a:ext cx="3377919" cy="10156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ABCA3F01-1611-454A-9998-7F8ED2D525C4}"/>
              </a:ext>
            </a:extLst>
          </p:cNvPr>
          <p:cNvSpPr/>
          <p:nvPr/>
        </p:nvSpPr>
        <p:spPr>
          <a:xfrm>
            <a:off x="1747032" y="11157649"/>
            <a:ext cx="3377212" cy="116496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FA114E40-3DCC-47D4-88FC-EE95D0B71974}"/>
              </a:ext>
            </a:extLst>
          </p:cNvPr>
          <p:cNvSpPr/>
          <p:nvPr/>
        </p:nvSpPr>
        <p:spPr>
          <a:xfrm>
            <a:off x="1741332" y="1331728"/>
            <a:ext cx="3377919" cy="14324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2A4B0CF3-7969-4F21-8DD8-F5474BDC56C9}"/>
              </a:ext>
            </a:extLst>
          </p:cNvPr>
          <p:cNvSpPr/>
          <p:nvPr/>
        </p:nvSpPr>
        <p:spPr>
          <a:xfrm>
            <a:off x="1738748" y="1159682"/>
            <a:ext cx="3380503" cy="17368094"/>
          </a:xfrm>
          <a:prstGeom prst="rect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4468D078-7956-4A2B-8C87-FBE1EDB4DA91}"/>
              </a:ext>
            </a:extLst>
          </p:cNvPr>
          <p:cNvSpPr/>
          <p:nvPr/>
        </p:nvSpPr>
        <p:spPr>
          <a:xfrm>
            <a:off x="1738744" y="1159688"/>
            <a:ext cx="3380502" cy="1749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400" b="1">
              <a:solidFill>
                <a:schemeClr val="tx1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845FF076-6D71-4A4A-ACF6-F4D687846098}"/>
              </a:ext>
            </a:extLst>
          </p:cNvPr>
          <p:cNvSpPr txBox="1"/>
          <p:nvPr/>
        </p:nvSpPr>
        <p:spPr>
          <a:xfrm>
            <a:off x="1738742" y="1555117"/>
            <a:ext cx="2664692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/>
              <a:t>サブタイトルサブタイトルサブタイトルサブタイトル</a:t>
            </a:r>
            <a:endParaRPr kumimoji="1" lang="en-US" altLang="ja-JP" sz="600"/>
          </a:p>
          <a:p>
            <a:endParaRPr kumimoji="1" lang="en-US" altLang="ja-JP" sz="501"/>
          </a:p>
          <a:p>
            <a:r>
              <a:rPr kumimoji="1" lang="ja-JP" altLang="en-US" sz="1200" b="1"/>
              <a:t>イベントタイトルイベント</a:t>
            </a:r>
            <a:endParaRPr kumimoji="1" lang="en-US" altLang="ja-JP" sz="1200" b="1"/>
          </a:p>
          <a:p>
            <a:r>
              <a:rPr kumimoji="1" lang="ja-JP" altLang="en-US" sz="1200" b="1"/>
              <a:t>タイトルイベントタイトル</a:t>
            </a:r>
            <a:endParaRPr kumimoji="1" lang="en-US" altLang="ja-JP" sz="1200" b="1"/>
          </a:p>
          <a:p>
            <a:endParaRPr kumimoji="1" lang="ja-JP" altLang="en-US" sz="1100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3D15AB33-BC2B-45D5-B5C7-43BB50626629}"/>
              </a:ext>
            </a:extLst>
          </p:cNvPr>
          <p:cNvSpPr/>
          <p:nvPr/>
        </p:nvSpPr>
        <p:spPr>
          <a:xfrm>
            <a:off x="2287660" y="3663050"/>
            <a:ext cx="2202832" cy="7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kumimoji="1" lang="en-US" altLang="ja-JP" sz="600" b="1">
                <a:solidFill>
                  <a:schemeClr val="tx1"/>
                </a:solidFill>
              </a:rPr>
            </a:br>
            <a:endParaRPr kumimoji="1" lang="en-US" altLang="ja-JP" sz="8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">
                <a:solidFill>
                  <a:schemeClr val="tx1"/>
                </a:solidFill>
              </a:rPr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</a:r>
            <a:r>
              <a:rPr kumimoji="1" lang="ja-JP" altLang="en-US" sz="400"/>
              <a:t>。</a:t>
            </a:r>
            <a:r>
              <a:rPr kumimoji="1" lang="ja-JP" altLang="en-US" sz="400">
                <a:solidFill>
                  <a:schemeClr val="tx1"/>
                </a:solidFill>
              </a:rPr>
              <a:t>このテキストはダミーです。説明文が入ります。</a:t>
            </a:r>
            <a:endParaRPr kumimoji="1" lang="en-US" altLang="ja-JP" sz="400"/>
          </a:p>
          <a:p>
            <a:r>
              <a:rPr kumimoji="1" lang="ja-JP" altLang="en-US" sz="400"/>
              <a:t>。</a:t>
            </a:r>
            <a:endParaRPr kumimoji="1" lang="en-US" altLang="ja-JP" sz="400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694E56DC-C3C4-4BF8-98D9-4CDE003925F0}"/>
              </a:ext>
            </a:extLst>
          </p:cNvPr>
          <p:cNvSpPr/>
          <p:nvPr/>
        </p:nvSpPr>
        <p:spPr>
          <a:xfrm>
            <a:off x="1741332" y="18285798"/>
            <a:ext cx="3375330" cy="2419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13" name="フリーフォーム 78">
            <a:extLst>
              <a:ext uri="{FF2B5EF4-FFF2-40B4-BE49-F238E27FC236}">
                <a16:creationId xmlns:a16="http://schemas.microsoft.com/office/drawing/2014/main" id="{A49E9342-2EB2-469C-B4B1-5FC258145FA3}"/>
              </a:ext>
            </a:extLst>
          </p:cNvPr>
          <p:cNvSpPr/>
          <p:nvPr/>
        </p:nvSpPr>
        <p:spPr>
          <a:xfrm>
            <a:off x="3730536" y="1646873"/>
            <a:ext cx="444978" cy="322985"/>
          </a:xfrm>
          <a:custGeom>
            <a:avLst/>
            <a:gdLst>
              <a:gd name="connsiteX0" fmla="*/ 528603 w 856272"/>
              <a:gd name="connsiteY0" fmla="*/ 0 h 564947"/>
              <a:gd name="connsiteX1" fmla="*/ 856272 w 856272"/>
              <a:gd name="connsiteY1" fmla="*/ 564947 h 564947"/>
              <a:gd name="connsiteX2" fmla="*/ 454797 w 856272"/>
              <a:gd name="connsiteY2" fmla="*/ 564947 h 564947"/>
              <a:gd name="connsiteX3" fmla="*/ 200933 w 856272"/>
              <a:gd name="connsiteY3" fmla="*/ 564947 h 564947"/>
              <a:gd name="connsiteX4" fmla="*/ 0 w 856272"/>
              <a:gd name="connsiteY4" fmla="*/ 564947 h 564947"/>
              <a:gd name="connsiteX5" fmla="*/ 227399 w 856272"/>
              <a:gd name="connsiteY5" fmla="*/ 220457 h 564947"/>
              <a:gd name="connsiteX6" fmla="*/ 319666 w 856272"/>
              <a:gd name="connsiteY6" fmla="*/ 360235 h 5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2" h="564947">
                <a:moveTo>
                  <a:pt x="528603" y="0"/>
                </a:moveTo>
                <a:lnTo>
                  <a:pt x="856272" y="564947"/>
                </a:lnTo>
                <a:lnTo>
                  <a:pt x="454797" y="564947"/>
                </a:lnTo>
                <a:lnTo>
                  <a:pt x="200933" y="564947"/>
                </a:lnTo>
                <a:lnTo>
                  <a:pt x="0" y="564947"/>
                </a:lnTo>
                <a:lnTo>
                  <a:pt x="227399" y="220457"/>
                </a:lnTo>
                <a:lnTo>
                  <a:pt x="319666" y="360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4000" tIns="64000" rIns="64000" bIns="64000" rtlCol="0" anchor="ctr">
            <a:noAutofit/>
          </a:bodyPr>
          <a:lstStyle/>
          <a:p>
            <a:pPr algn="ctr"/>
            <a:endParaRPr lang="ja-JP" altLang="en-US" sz="3201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CAA8088-7657-44A1-88BB-62ACE70774A4}"/>
              </a:ext>
            </a:extLst>
          </p:cNvPr>
          <p:cNvSpPr txBox="1"/>
          <p:nvPr/>
        </p:nvSpPr>
        <p:spPr>
          <a:xfrm>
            <a:off x="2154448" y="1186574"/>
            <a:ext cx="1518364" cy="4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" b="1"/>
              <a:t>　講演内容　講演者情報　　参加フロー　開催詳細　　　</a:t>
            </a:r>
          </a:p>
          <a:p>
            <a:endParaRPr kumimoji="1" lang="ja-JP" altLang="en-US" sz="1801"/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53DA8448-3A4C-46E0-A005-F76DAB322293}"/>
              </a:ext>
            </a:extLst>
          </p:cNvPr>
          <p:cNvGrpSpPr/>
          <p:nvPr/>
        </p:nvGrpSpPr>
        <p:grpSpPr>
          <a:xfrm>
            <a:off x="2357530" y="6194035"/>
            <a:ext cx="2160645" cy="2759239"/>
            <a:chOff x="6100349" y="5426306"/>
            <a:chExt cx="2160644" cy="2759239"/>
          </a:xfrm>
        </p:grpSpPr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81BBEE43-809E-4C96-B659-BB3D99B9EAF9}"/>
                </a:ext>
              </a:extLst>
            </p:cNvPr>
            <p:cNvGrpSpPr/>
            <p:nvPr/>
          </p:nvGrpSpPr>
          <p:grpSpPr>
            <a:xfrm>
              <a:off x="6100349" y="5426306"/>
              <a:ext cx="2160644" cy="2759239"/>
              <a:chOff x="6092572" y="7607568"/>
              <a:chExt cx="2160644" cy="2759239"/>
            </a:xfrm>
          </p:grpSpPr>
          <p:grpSp>
            <p:nvGrpSpPr>
              <p:cNvPr id="124" name="グループ化 123">
                <a:extLst>
                  <a:ext uri="{FF2B5EF4-FFF2-40B4-BE49-F238E27FC236}">
                    <a16:creationId xmlns:a16="http://schemas.microsoft.com/office/drawing/2014/main" id="{127C795B-F6D9-444D-8533-94D019717410}"/>
                  </a:ext>
                </a:extLst>
              </p:cNvPr>
              <p:cNvGrpSpPr/>
              <p:nvPr/>
            </p:nvGrpSpPr>
            <p:grpSpPr>
              <a:xfrm>
                <a:off x="6092572" y="7607568"/>
                <a:ext cx="2160644" cy="2640320"/>
                <a:chOff x="2371829" y="2059929"/>
                <a:chExt cx="2160644" cy="2640320"/>
              </a:xfrm>
            </p:grpSpPr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E5B8AF46-59A6-41D7-8679-75CC14072777}"/>
                    </a:ext>
                  </a:extLst>
                </p:cNvPr>
                <p:cNvSpPr txBox="1"/>
                <p:nvPr/>
              </p:nvSpPr>
              <p:spPr>
                <a:xfrm>
                  <a:off x="2545874" y="2059929"/>
                  <a:ext cx="177494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Contents</a:t>
                  </a:r>
                  <a:br>
                    <a:rPr kumimoji="1" lang="en-US" altLang="ja-JP" sz="600" b="1"/>
                  </a:br>
                  <a:r>
                    <a:rPr kumimoji="1" lang="ja-JP" altLang="en-US" sz="400" b="1"/>
                    <a:t>講演内容</a:t>
                  </a:r>
                  <a:endParaRPr kumimoji="1" lang="en-US" altLang="ja-JP" sz="600" b="1"/>
                </a:p>
              </p:txBody>
            </p:sp>
            <p:sp>
              <p:nvSpPr>
                <p:cNvPr id="129" name="四角形: 角を丸くする 128">
                  <a:extLst>
                    <a:ext uri="{FF2B5EF4-FFF2-40B4-BE49-F238E27FC236}">
                      <a16:creationId xmlns:a16="http://schemas.microsoft.com/office/drawing/2014/main" id="{01295647-8041-4CA1-921F-6B2C9E25AA8F}"/>
                    </a:ext>
                  </a:extLst>
                </p:cNvPr>
                <p:cNvSpPr/>
                <p:nvPr/>
              </p:nvSpPr>
              <p:spPr>
                <a:xfrm>
                  <a:off x="2371829" y="2401115"/>
                  <a:ext cx="2160644" cy="229913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solidFill>
                    <a:srgbClr val="D9D9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1"/>
                </a:p>
              </p:txBody>
            </p:sp>
          </p:grp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A15F4926-7243-495D-8AF3-264C9CEB45B1}"/>
                  </a:ext>
                </a:extLst>
              </p:cNvPr>
              <p:cNvSpPr txBox="1"/>
              <p:nvPr/>
            </p:nvSpPr>
            <p:spPr>
              <a:xfrm>
                <a:off x="6100864" y="8063384"/>
                <a:ext cx="2122079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01"/>
                  <a:t>XX:XX</a:t>
                </a:r>
                <a:r>
                  <a:rPr kumimoji="1" lang="ja-JP" altLang="en-US" sz="501"/>
                  <a:t>～</a:t>
                </a:r>
                <a:r>
                  <a:rPr kumimoji="1" lang="en-US" altLang="ja-JP" sz="501"/>
                  <a:t>XX:XX</a:t>
                </a:r>
              </a:p>
              <a:p>
                <a:r>
                  <a:rPr kumimoji="1" lang="ja-JP" altLang="en-US" sz="501" b="1"/>
                  <a:t>講演タイトル講演タイトル</a:t>
                </a:r>
                <a:endParaRPr kumimoji="1" lang="en-US" altLang="ja-JP" sz="501" b="1"/>
              </a:p>
              <a:p>
                <a:endParaRPr kumimoji="1" lang="en-US" altLang="ja-JP" sz="300"/>
              </a:p>
              <a:p>
                <a:r>
                  <a:rPr kumimoji="1" lang="ja-JP" altLang="en-US" sz="300"/>
    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    </a:r>
                <a:endParaRPr kumimoji="1" lang="en-US" altLang="ja-JP" sz="300"/>
              </a:p>
              <a:p>
                <a:endParaRPr kumimoji="1" lang="en-US" altLang="ja-JP" sz="200"/>
              </a:p>
              <a:p>
                <a:r>
                  <a:rPr kumimoji="1" lang="ja-JP" altLang="en-US" sz="200"/>
                  <a:t>会社名　役職</a:t>
                </a:r>
                <a:endParaRPr kumimoji="1" lang="en-US" altLang="ja-JP" sz="200"/>
              </a:p>
              <a:p>
                <a:r>
                  <a:rPr kumimoji="1" lang="ja-JP" altLang="en-US" sz="400" b="1"/>
                  <a:t>講演者　太郎</a:t>
                </a:r>
                <a:endParaRPr kumimoji="1" lang="en-US" altLang="ja-JP" sz="400" b="1"/>
              </a:p>
              <a:p>
                <a:endParaRPr kumimoji="1" lang="en-US" altLang="ja-JP" sz="300"/>
              </a:p>
              <a:p>
                <a:endParaRPr kumimoji="1" lang="en-US" altLang="ja-JP" sz="300"/>
              </a:p>
              <a:p>
                <a:endParaRPr kumimoji="1" lang="en-US" altLang="ja-JP" sz="600"/>
              </a:p>
              <a:p>
                <a:endParaRPr kumimoji="1" lang="en-US" altLang="ja-JP" sz="600"/>
              </a:p>
            </p:txBody>
          </p:sp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BF5A2B58-544C-440D-9FE8-E3A739CA1537}"/>
                  </a:ext>
                </a:extLst>
              </p:cNvPr>
              <p:cNvSpPr txBox="1"/>
              <p:nvPr/>
            </p:nvSpPr>
            <p:spPr>
              <a:xfrm>
                <a:off x="6104442" y="8806356"/>
                <a:ext cx="2122079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01"/>
                  <a:t>XX:XX</a:t>
                </a:r>
                <a:r>
                  <a:rPr kumimoji="1" lang="ja-JP" altLang="en-US" sz="501"/>
                  <a:t>～</a:t>
                </a:r>
                <a:r>
                  <a:rPr kumimoji="1" lang="en-US" altLang="ja-JP" sz="501"/>
                  <a:t>XX:XX</a:t>
                </a:r>
              </a:p>
              <a:p>
                <a:r>
                  <a:rPr kumimoji="1" lang="ja-JP" altLang="en-US" sz="501" b="1"/>
                  <a:t>講演タイトル講演タイトル</a:t>
                </a:r>
                <a:endParaRPr kumimoji="1" lang="en-US" altLang="ja-JP" sz="501" b="1"/>
              </a:p>
              <a:p>
                <a:endParaRPr kumimoji="1" lang="en-US" altLang="ja-JP" sz="300"/>
              </a:p>
              <a:p>
                <a:r>
                  <a:rPr kumimoji="1" lang="ja-JP" altLang="en-US" sz="300"/>
    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    </a:r>
                <a:endParaRPr kumimoji="1" lang="en-US" altLang="ja-JP" sz="300"/>
              </a:p>
              <a:p>
                <a:endParaRPr kumimoji="1" lang="en-US" altLang="ja-JP" sz="200"/>
              </a:p>
              <a:p>
                <a:r>
                  <a:rPr kumimoji="1" lang="ja-JP" altLang="en-US" sz="200"/>
                  <a:t>会社名　役職</a:t>
                </a:r>
                <a:endParaRPr kumimoji="1" lang="en-US" altLang="ja-JP" sz="200"/>
              </a:p>
              <a:p>
                <a:r>
                  <a:rPr kumimoji="1" lang="ja-JP" altLang="en-US" sz="400" b="1"/>
                  <a:t>講演者　太郎</a:t>
                </a:r>
                <a:endParaRPr kumimoji="1" lang="en-US" altLang="ja-JP" sz="400" b="1"/>
              </a:p>
              <a:p>
                <a:endParaRPr kumimoji="1" lang="en-US" altLang="ja-JP" sz="300"/>
              </a:p>
              <a:p>
                <a:endParaRPr kumimoji="1" lang="en-US" altLang="ja-JP" sz="300"/>
              </a:p>
              <a:p>
                <a:endParaRPr kumimoji="1" lang="en-US" altLang="ja-JP" sz="600"/>
              </a:p>
              <a:p>
                <a:endParaRPr kumimoji="1" lang="en-US" altLang="ja-JP" sz="600"/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C7D58D99-1F0C-4E41-BAB6-1D10AEBDD6CB}"/>
                  </a:ext>
                </a:extLst>
              </p:cNvPr>
              <p:cNvSpPr txBox="1"/>
              <p:nvPr/>
            </p:nvSpPr>
            <p:spPr>
              <a:xfrm>
                <a:off x="6101247" y="9535554"/>
                <a:ext cx="2122079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01" dirty="0"/>
                  <a:t>XX:XX</a:t>
                </a:r>
                <a:r>
                  <a:rPr kumimoji="1" lang="ja-JP" altLang="en-US" sz="501" dirty="0"/>
                  <a:t>～</a:t>
                </a:r>
                <a:r>
                  <a:rPr kumimoji="1" lang="en-US" altLang="ja-JP" sz="501" dirty="0"/>
                  <a:t>XX:XX</a:t>
                </a:r>
              </a:p>
              <a:p>
                <a:r>
                  <a:rPr kumimoji="1" lang="ja-JP" altLang="en-US" sz="501" b="1" dirty="0"/>
                  <a:t>講演タイトル講演タイトル</a:t>
                </a:r>
                <a:endParaRPr kumimoji="1" lang="en-US" altLang="ja-JP" sz="501" b="1" dirty="0"/>
              </a:p>
              <a:p>
                <a:endParaRPr kumimoji="1" lang="en-US" altLang="ja-JP" sz="300" dirty="0"/>
              </a:p>
              <a:p>
                <a:r>
                  <a:rPr kumimoji="1" lang="ja-JP" altLang="en-US" sz="300" dirty="0"/>
    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このテキストはダミーです。説明文が入ります。説明文が入ります。このテキストはダミーです。説明文が入ります。</a:t>
                </a:r>
                <a:endParaRPr kumimoji="1" lang="en-US" altLang="ja-JP" sz="300" dirty="0"/>
              </a:p>
              <a:p>
                <a:endParaRPr kumimoji="1" lang="en-US" altLang="ja-JP" sz="200" dirty="0"/>
              </a:p>
              <a:p>
                <a:r>
                  <a:rPr kumimoji="1" lang="ja-JP" altLang="en-US" sz="200" dirty="0"/>
                  <a:t>会社名　役職</a:t>
                </a:r>
                <a:endParaRPr kumimoji="1" lang="en-US" altLang="ja-JP" sz="200" dirty="0"/>
              </a:p>
              <a:p>
                <a:r>
                  <a:rPr kumimoji="1" lang="ja-JP" altLang="en-US" sz="400" b="1" dirty="0"/>
                  <a:t>講演者　太郎</a:t>
                </a:r>
                <a:endParaRPr kumimoji="1" lang="en-US" altLang="ja-JP" sz="400" b="1" dirty="0"/>
              </a:p>
              <a:p>
                <a:endParaRPr kumimoji="1" lang="en-US" altLang="ja-JP" sz="300" dirty="0"/>
              </a:p>
              <a:p>
                <a:endParaRPr kumimoji="1" lang="en-US" altLang="ja-JP" sz="300" dirty="0"/>
              </a:p>
              <a:p>
                <a:endParaRPr kumimoji="1" lang="en-US" altLang="ja-JP" sz="600" dirty="0"/>
              </a:p>
              <a:p>
                <a:endParaRPr kumimoji="1" lang="en-US" altLang="ja-JP" sz="600" dirty="0"/>
              </a:p>
            </p:txBody>
          </p:sp>
        </p:grp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E791C07F-597B-4964-AB37-5FC8D95173A6}"/>
                </a:ext>
              </a:extLst>
            </p:cNvPr>
            <p:cNvCxnSpPr>
              <a:cxnSpLocks/>
            </p:cNvCxnSpPr>
            <p:nvPr/>
          </p:nvCxnSpPr>
          <p:spPr>
            <a:xfrm>
              <a:off x="6159986" y="6529430"/>
              <a:ext cx="2036945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51CEB32D-93F0-467F-BEC6-741D801EF2FA}"/>
                </a:ext>
              </a:extLst>
            </p:cNvPr>
            <p:cNvCxnSpPr>
              <a:cxnSpLocks/>
            </p:cNvCxnSpPr>
            <p:nvPr/>
          </p:nvCxnSpPr>
          <p:spPr>
            <a:xfrm>
              <a:off x="6159986" y="7249261"/>
              <a:ext cx="2036945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014B7D05-0F75-4734-A844-26E966035A30}"/>
              </a:ext>
            </a:extLst>
          </p:cNvPr>
          <p:cNvGrpSpPr/>
          <p:nvPr/>
        </p:nvGrpSpPr>
        <p:grpSpPr>
          <a:xfrm>
            <a:off x="4487170" y="2087838"/>
            <a:ext cx="444978" cy="578896"/>
            <a:chOff x="-2841479" y="1181838"/>
            <a:chExt cx="444978" cy="578896"/>
          </a:xfrm>
        </p:grpSpPr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0BFDE043-72BA-422A-B25C-185237A049C2}"/>
                </a:ext>
              </a:extLst>
            </p:cNvPr>
            <p:cNvGrpSpPr/>
            <p:nvPr/>
          </p:nvGrpSpPr>
          <p:grpSpPr>
            <a:xfrm>
              <a:off x="-2841479" y="1181838"/>
              <a:ext cx="444978" cy="578896"/>
              <a:chOff x="6068291" y="2213045"/>
              <a:chExt cx="620509" cy="811943"/>
            </a:xfrm>
          </p:grpSpPr>
          <p:sp>
            <p:nvSpPr>
              <p:cNvPr id="133" name="楕円 132">
                <a:extLst>
                  <a:ext uri="{FF2B5EF4-FFF2-40B4-BE49-F238E27FC236}">
                    <a16:creationId xmlns:a16="http://schemas.microsoft.com/office/drawing/2014/main" id="{434C8AFB-25EC-4067-9316-BDCA646A089A}"/>
                  </a:ext>
                </a:extLst>
              </p:cNvPr>
              <p:cNvSpPr/>
              <p:nvPr/>
            </p:nvSpPr>
            <p:spPr>
              <a:xfrm>
                <a:off x="6080264" y="2213045"/>
                <a:ext cx="596563" cy="5965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1">
                  <a:ln>
                    <a:solidFill>
                      <a:srgbClr val="D9D9D9"/>
                    </a:solidFill>
                  </a:ln>
                  <a:solidFill>
                    <a:srgbClr val="D9D9D9"/>
                  </a:solidFill>
                </a:endParaRPr>
              </a:p>
            </p:txBody>
          </p:sp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B0C76C78-0E6F-43C3-90C2-3F6B045834B7}"/>
                  </a:ext>
                </a:extLst>
              </p:cNvPr>
              <p:cNvSpPr/>
              <p:nvPr/>
            </p:nvSpPr>
            <p:spPr>
              <a:xfrm>
                <a:off x="6068291" y="2730604"/>
                <a:ext cx="620509" cy="294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00">
                    <a:solidFill>
                      <a:schemeClr val="tx1"/>
                    </a:solidFill>
                  </a:rPr>
                  <a:t>会社名　</a:t>
                </a:r>
                <a:endParaRPr kumimoji="1" lang="en-US" altLang="ja-JP" sz="30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300">
                    <a:solidFill>
                      <a:schemeClr val="tx1"/>
                    </a:solidFill>
                  </a:rPr>
                  <a:t>役職</a:t>
                </a:r>
                <a:endParaRPr kumimoji="1" lang="en-US" altLang="ja-JP" sz="30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300" b="1">
                    <a:solidFill>
                      <a:schemeClr val="tx1"/>
                    </a:solidFill>
                  </a:rPr>
                  <a:t>講演者　太郎</a:t>
                </a:r>
                <a:endParaRPr kumimoji="1" lang="en-US" altLang="ja-JP" sz="300" b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2" name="図 131" descr="アイコン&#10;&#10;自動的に生成された説明">
              <a:extLst>
                <a:ext uri="{FF2B5EF4-FFF2-40B4-BE49-F238E27FC236}">
                  <a16:creationId xmlns:a16="http://schemas.microsoft.com/office/drawing/2014/main" id="{929882B5-A1C6-47DA-A11C-411D9D070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8655" y="1268028"/>
              <a:ext cx="245803" cy="245803"/>
            </a:xfrm>
            <a:prstGeom prst="rect">
              <a:avLst/>
            </a:prstGeom>
          </p:spPr>
        </p:pic>
      </p:grp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62A31F6E-74B2-4BB9-96A2-B75138D4FC0E}"/>
              </a:ext>
            </a:extLst>
          </p:cNvPr>
          <p:cNvSpPr txBox="1"/>
          <p:nvPr/>
        </p:nvSpPr>
        <p:spPr>
          <a:xfrm>
            <a:off x="2599527" y="8925047"/>
            <a:ext cx="177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kumimoji="1" lang="en-US" altLang="ja-JP" sz="600" b="1"/>
          </a:p>
          <a:p>
            <a:pPr algn="ctr"/>
            <a:r>
              <a:rPr kumimoji="1" lang="ja-JP" altLang="en-US" sz="400" b="1"/>
              <a:t>講演者情報</a:t>
            </a:r>
            <a:endParaRPr kumimoji="1" lang="en-US" altLang="ja-JP" sz="400" b="1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6B96B4DC-51AF-4240-A2E7-D85BB3209698}"/>
              </a:ext>
            </a:extLst>
          </p:cNvPr>
          <p:cNvSpPr txBox="1"/>
          <p:nvPr/>
        </p:nvSpPr>
        <p:spPr>
          <a:xfrm>
            <a:off x="3597498" y="9707319"/>
            <a:ext cx="6680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dirty="0"/>
              <a:t>会社名　役職</a:t>
            </a:r>
            <a:endParaRPr kumimoji="1" lang="en-US" altLang="ja-JP" sz="300" dirty="0"/>
          </a:p>
          <a:p>
            <a:r>
              <a:rPr kumimoji="1" lang="ja-JP" altLang="en-US" sz="400" b="1" dirty="0"/>
              <a:t>講演者　太郎</a:t>
            </a:r>
            <a:endParaRPr kumimoji="1" lang="en-US" altLang="ja-JP" sz="400" b="1" dirty="0"/>
          </a:p>
          <a:p>
            <a:endParaRPr kumimoji="1" lang="en-US" altLang="ja-JP" sz="400" b="1" dirty="0"/>
          </a:p>
          <a:p>
            <a:r>
              <a:rPr kumimoji="1" lang="ja-JP" altLang="en-US" sz="300" dirty="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</a:t>
            </a:r>
            <a:endParaRPr kumimoji="1" lang="en-US" altLang="ja-JP" sz="300" dirty="0"/>
          </a:p>
          <a:p>
            <a:endParaRPr kumimoji="1" lang="en-US" altLang="ja-JP" sz="600" dirty="0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E19DD233-BE0D-4A0D-B229-437685CBA378}"/>
              </a:ext>
            </a:extLst>
          </p:cNvPr>
          <p:cNvSpPr/>
          <p:nvPr/>
        </p:nvSpPr>
        <p:spPr>
          <a:xfrm>
            <a:off x="3673030" y="9202216"/>
            <a:ext cx="512488" cy="489753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8036567A-BE16-46CF-8221-1D38D01C832C}"/>
              </a:ext>
            </a:extLst>
          </p:cNvPr>
          <p:cNvSpPr txBox="1"/>
          <p:nvPr/>
        </p:nvSpPr>
        <p:spPr>
          <a:xfrm>
            <a:off x="2664003" y="9707319"/>
            <a:ext cx="6680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dirty="0"/>
              <a:t>会社名　役職</a:t>
            </a:r>
            <a:endParaRPr kumimoji="1" lang="en-US" altLang="ja-JP" sz="300" dirty="0"/>
          </a:p>
          <a:p>
            <a:r>
              <a:rPr kumimoji="1" lang="ja-JP" altLang="en-US" sz="400" b="1" dirty="0"/>
              <a:t>講演者　太郎</a:t>
            </a:r>
            <a:endParaRPr kumimoji="1" lang="en-US" altLang="ja-JP" sz="400" b="1" dirty="0"/>
          </a:p>
          <a:p>
            <a:endParaRPr kumimoji="1" lang="en-US" altLang="ja-JP" sz="400" b="1" dirty="0"/>
          </a:p>
          <a:p>
            <a:r>
              <a:rPr kumimoji="1" lang="ja-JP" altLang="en-US" sz="300" dirty="0"/>
              <a:t>このテキストはダミーです。説明文が入ります。このテキストはダミーです。説明文が入ります。このテキストはダミーです。説明文が入ります。このテキストはダミーです。説明文が入ります。</a:t>
            </a:r>
            <a:endParaRPr kumimoji="1" lang="en-US" altLang="ja-JP" sz="300" dirty="0"/>
          </a:p>
          <a:p>
            <a:endParaRPr kumimoji="1" lang="en-US" altLang="ja-JP" sz="600" dirty="0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0031421E-3E6F-4308-BDDE-B05D9A7834F8}"/>
              </a:ext>
            </a:extLst>
          </p:cNvPr>
          <p:cNvSpPr/>
          <p:nvPr/>
        </p:nvSpPr>
        <p:spPr>
          <a:xfrm>
            <a:off x="2739535" y="9202216"/>
            <a:ext cx="512488" cy="489753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pic>
        <p:nvPicPr>
          <p:cNvPr id="138" name="図 137" descr="アイコン&#10;&#10;自動的に生成された説明">
            <a:extLst>
              <a:ext uri="{FF2B5EF4-FFF2-40B4-BE49-F238E27FC236}">
                <a16:creationId xmlns:a16="http://schemas.microsoft.com/office/drawing/2014/main" id="{84F6AF50-A59A-4C67-80B6-A3E4121C4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11" y="9323265"/>
            <a:ext cx="245803" cy="245803"/>
          </a:xfrm>
          <a:prstGeom prst="rect">
            <a:avLst/>
          </a:prstGeom>
        </p:spPr>
      </p:pic>
      <p:pic>
        <p:nvPicPr>
          <p:cNvPr id="139" name="図 138" descr="アイコン&#10;&#10;自動的に生成された説明">
            <a:extLst>
              <a:ext uri="{FF2B5EF4-FFF2-40B4-BE49-F238E27FC236}">
                <a16:creationId xmlns:a16="http://schemas.microsoft.com/office/drawing/2014/main" id="{40833D87-DD02-4199-AAF3-B4CDE3670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72" y="9323265"/>
            <a:ext cx="245803" cy="245803"/>
          </a:xfrm>
          <a:prstGeom prst="rect">
            <a:avLst/>
          </a:prstGeom>
        </p:spPr>
      </p:pic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BE7E46FF-A1BD-4933-B147-4ECF46A622B5}"/>
              </a:ext>
            </a:extLst>
          </p:cNvPr>
          <p:cNvSpPr/>
          <p:nvPr/>
        </p:nvSpPr>
        <p:spPr>
          <a:xfrm>
            <a:off x="1795675" y="1183413"/>
            <a:ext cx="404593" cy="126572"/>
          </a:xfrm>
          <a:prstGeom prst="rect">
            <a:avLst/>
          </a:prstGeom>
          <a:solidFill>
            <a:srgbClr val="AFABAB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>
                <a:latin typeface="Noto sans" panose="020B0502040204020203" pitchFamily="34" charset="0"/>
              </a:rPr>
              <a:t>企業ロゴ</a:t>
            </a:r>
          </a:p>
        </p:txBody>
      </p: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8869290C-6330-4AB8-816C-F8AD20657AF6}"/>
              </a:ext>
            </a:extLst>
          </p:cNvPr>
          <p:cNvGrpSpPr/>
          <p:nvPr/>
        </p:nvGrpSpPr>
        <p:grpSpPr>
          <a:xfrm>
            <a:off x="3901664" y="2081672"/>
            <a:ext cx="444978" cy="578896"/>
            <a:chOff x="-2841479" y="1181838"/>
            <a:chExt cx="444978" cy="578896"/>
          </a:xfrm>
        </p:grpSpPr>
        <p:grpSp>
          <p:nvGrpSpPr>
            <p:cNvPr id="177" name="グループ化 176">
              <a:extLst>
                <a:ext uri="{FF2B5EF4-FFF2-40B4-BE49-F238E27FC236}">
                  <a16:creationId xmlns:a16="http://schemas.microsoft.com/office/drawing/2014/main" id="{4DC690FD-EDB3-470A-A5E3-7FE7370E8E10}"/>
                </a:ext>
              </a:extLst>
            </p:cNvPr>
            <p:cNvGrpSpPr/>
            <p:nvPr/>
          </p:nvGrpSpPr>
          <p:grpSpPr>
            <a:xfrm>
              <a:off x="-2841479" y="1181838"/>
              <a:ext cx="444978" cy="578896"/>
              <a:chOff x="6068291" y="2213045"/>
              <a:chExt cx="620509" cy="811943"/>
            </a:xfrm>
          </p:grpSpPr>
          <p:sp>
            <p:nvSpPr>
              <p:cNvPr id="179" name="楕円 178">
                <a:extLst>
                  <a:ext uri="{FF2B5EF4-FFF2-40B4-BE49-F238E27FC236}">
                    <a16:creationId xmlns:a16="http://schemas.microsoft.com/office/drawing/2014/main" id="{32630340-954E-438D-8871-A6FA3D8BB58C}"/>
                  </a:ext>
                </a:extLst>
              </p:cNvPr>
              <p:cNvSpPr/>
              <p:nvPr/>
            </p:nvSpPr>
            <p:spPr>
              <a:xfrm>
                <a:off x="6080264" y="2213045"/>
                <a:ext cx="596563" cy="5965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1">
                  <a:ln>
                    <a:solidFill>
                      <a:srgbClr val="D9D9D9"/>
                    </a:solidFill>
                  </a:ln>
                  <a:solidFill>
                    <a:srgbClr val="D9D9D9"/>
                  </a:solidFill>
                </a:endParaRPr>
              </a:p>
            </p:txBody>
          </p:sp>
          <p:sp>
            <p:nvSpPr>
              <p:cNvPr id="180" name="正方形/長方形 179">
                <a:extLst>
                  <a:ext uri="{FF2B5EF4-FFF2-40B4-BE49-F238E27FC236}">
                    <a16:creationId xmlns:a16="http://schemas.microsoft.com/office/drawing/2014/main" id="{91BC0248-4404-4CFF-A4A7-AD8DEE240106}"/>
                  </a:ext>
                </a:extLst>
              </p:cNvPr>
              <p:cNvSpPr/>
              <p:nvPr/>
            </p:nvSpPr>
            <p:spPr>
              <a:xfrm>
                <a:off x="6068291" y="2730604"/>
                <a:ext cx="620509" cy="294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00">
                    <a:solidFill>
                      <a:schemeClr val="tx1"/>
                    </a:solidFill>
                  </a:rPr>
                  <a:t>会社名　</a:t>
                </a:r>
                <a:endParaRPr kumimoji="1" lang="en-US" altLang="ja-JP" sz="30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300">
                    <a:solidFill>
                      <a:schemeClr val="tx1"/>
                    </a:solidFill>
                  </a:rPr>
                  <a:t>役職</a:t>
                </a:r>
                <a:endParaRPr kumimoji="1" lang="en-US" altLang="ja-JP" sz="30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300" b="1">
                    <a:solidFill>
                      <a:schemeClr val="tx1"/>
                    </a:solidFill>
                  </a:rPr>
                  <a:t>講演者　太郎</a:t>
                </a:r>
                <a:endParaRPr kumimoji="1" lang="en-US" altLang="ja-JP" sz="300" b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78" name="図 177" descr="アイコン&#10;&#10;自動的に生成された説明">
              <a:extLst>
                <a:ext uri="{FF2B5EF4-FFF2-40B4-BE49-F238E27FC236}">
                  <a16:creationId xmlns:a16="http://schemas.microsoft.com/office/drawing/2014/main" id="{E2C185C0-8B66-4EA7-9EAE-2EF35DA3F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8655" y="1268028"/>
              <a:ext cx="245803" cy="245803"/>
            </a:xfrm>
            <a:prstGeom prst="rect">
              <a:avLst/>
            </a:prstGeom>
          </p:spPr>
        </p:pic>
      </p:grp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1AF0AE9D-40CA-4874-9C0D-16C480B091BF}"/>
              </a:ext>
            </a:extLst>
          </p:cNvPr>
          <p:cNvSpPr txBox="1"/>
          <p:nvPr/>
        </p:nvSpPr>
        <p:spPr>
          <a:xfrm>
            <a:off x="1736166" y="2381749"/>
            <a:ext cx="1121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/>
              <a:t>20XX.</a:t>
            </a:r>
            <a:r>
              <a:rPr kumimoji="1" lang="ja-JP" altLang="en-US" sz="700"/>
              <a:t>  </a:t>
            </a:r>
            <a:r>
              <a:rPr kumimoji="1" lang="en-US" altLang="ja-JP" sz="1600"/>
              <a:t>XX.XX </a:t>
            </a:r>
            <a:r>
              <a:rPr kumimoji="1" lang="en-US" altLang="ja-JP" sz="800"/>
              <a:t>Tue</a:t>
            </a:r>
            <a:endParaRPr kumimoji="1" lang="ja-JP" altLang="en-US" sz="501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A5DDE396-A77D-4CB1-AF20-0EBAA52C4065}"/>
              </a:ext>
            </a:extLst>
          </p:cNvPr>
          <p:cNvSpPr txBox="1"/>
          <p:nvPr/>
        </p:nvSpPr>
        <p:spPr>
          <a:xfrm>
            <a:off x="2686394" y="2391999"/>
            <a:ext cx="427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700"/>
              <a:t>XX:XX-</a:t>
            </a:r>
          </a:p>
          <a:p>
            <a:r>
              <a:rPr kumimoji="1" lang="en-US" altLang="ja-JP" sz="700"/>
              <a:t>XX:XX</a:t>
            </a:r>
            <a:endParaRPr lang="ja-JP" altLang="en-US" sz="700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5E12CB2-8766-4F4C-9BDD-69E57EF683EB}"/>
              </a:ext>
            </a:extLst>
          </p:cNvPr>
          <p:cNvSpPr/>
          <p:nvPr/>
        </p:nvSpPr>
        <p:spPr>
          <a:xfrm>
            <a:off x="3049231" y="2420466"/>
            <a:ext cx="235951" cy="235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F7C36C56-0E22-4DC7-935F-9B401AF58151}"/>
              </a:ext>
            </a:extLst>
          </p:cNvPr>
          <p:cNvSpPr txBox="1"/>
          <p:nvPr/>
        </p:nvSpPr>
        <p:spPr>
          <a:xfrm>
            <a:off x="3011394" y="2419493"/>
            <a:ext cx="655875" cy="24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1" b="1">
                <a:solidFill>
                  <a:schemeClr val="bg1"/>
                </a:solidFill>
              </a:rPr>
              <a:t>参加</a:t>
            </a:r>
            <a:endParaRPr kumimoji="1" lang="en-US" altLang="ja-JP" sz="501" b="1">
              <a:solidFill>
                <a:schemeClr val="bg1"/>
              </a:solidFill>
            </a:endParaRPr>
          </a:p>
          <a:p>
            <a:r>
              <a:rPr kumimoji="1" lang="ja-JP" altLang="en-US" sz="501" b="1">
                <a:solidFill>
                  <a:schemeClr val="bg1"/>
                </a:solidFill>
              </a:rPr>
              <a:t>無料</a:t>
            </a:r>
          </a:p>
        </p:txBody>
      </p:sp>
      <p:grpSp>
        <p:nvGrpSpPr>
          <p:cNvPr id="276" name="グループ化 275">
            <a:extLst>
              <a:ext uri="{FF2B5EF4-FFF2-40B4-BE49-F238E27FC236}">
                <a16:creationId xmlns:a16="http://schemas.microsoft.com/office/drawing/2014/main" id="{F9785EFF-F4BD-42A6-AC23-857542AB2253}"/>
              </a:ext>
            </a:extLst>
          </p:cNvPr>
          <p:cNvGrpSpPr/>
          <p:nvPr/>
        </p:nvGrpSpPr>
        <p:grpSpPr>
          <a:xfrm>
            <a:off x="2799571" y="12501844"/>
            <a:ext cx="1274655" cy="1081497"/>
            <a:chOff x="2767900" y="9672169"/>
            <a:chExt cx="1274655" cy="1081497"/>
          </a:xfrm>
        </p:grpSpPr>
        <p:sp>
          <p:nvSpPr>
            <p:cNvPr id="201" name="正方形/長方形 200">
              <a:extLst>
                <a:ext uri="{FF2B5EF4-FFF2-40B4-BE49-F238E27FC236}">
                  <a16:creationId xmlns:a16="http://schemas.microsoft.com/office/drawing/2014/main" id="{9D9A7FDD-636E-42F8-9660-4BE212924A16}"/>
                </a:ext>
              </a:extLst>
            </p:cNvPr>
            <p:cNvSpPr/>
            <p:nvPr/>
          </p:nvSpPr>
          <p:spPr>
            <a:xfrm>
              <a:off x="2767900" y="9672169"/>
              <a:ext cx="1274655" cy="1081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202" name="テキスト ボックス 201">
              <a:extLst>
                <a:ext uri="{FF2B5EF4-FFF2-40B4-BE49-F238E27FC236}">
                  <a16:creationId xmlns:a16="http://schemas.microsoft.com/office/drawing/2014/main" id="{C596A8BC-5F12-4E31-91DB-C255E621D675}"/>
                </a:ext>
              </a:extLst>
            </p:cNvPr>
            <p:cNvSpPr txBox="1"/>
            <p:nvPr/>
          </p:nvSpPr>
          <p:spPr>
            <a:xfrm>
              <a:off x="3017562" y="9756333"/>
              <a:ext cx="809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b="1">
                  <a:latin typeface="Arial" panose="020B0604020202020204" pitchFamily="34" charset="0"/>
                  <a:cs typeface="Arial" panose="020B0604020202020204" pitchFamily="34" charset="0"/>
                </a:rPr>
                <a:t>Outline</a:t>
              </a:r>
            </a:p>
            <a:p>
              <a:pPr algn="ctr"/>
              <a:r>
                <a:rPr kumimoji="1" lang="ja-JP" altLang="en-US" sz="300" b="1">
                  <a:latin typeface="Arial" panose="020B0604020202020204" pitchFamily="34" charset="0"/>
                  <a:cs typeface="Arial" panose="020B0604020202020204" pitchFamily="34" charset="0"/>
                </a:rPr>
                <a:t>開催概要</a:t>
              </a:r>
            </a:p>
          </p:txBody>
        </p:sp>
        <p:sp>
          <p:nvSpPr>
            <p:cNvPr id="203" name="四角形: 角を丸くする 202">
              <a:extLst>
                <a:ext uri="{FF2B5EF4-FFF2-40B4-BE49-F238E27FC236}">
                  <a16:creationId xmlns:a16="http://schemas.microsoft.com/office/drawing/2014/main" id="{A40FE207-D6C8-4382-822F-EEC920E33B78}"/>
                </a:ext>
              </a:extLst>
            </p:cNvPr>
            <p:cNvSpPr/>
            <p:nvPr/>
          </p:nvSpPr>
          <p:spPr>
            <a:xfrm>
              <a:off x="2893415" y="10115690"/>
              <a:ext cx="217251" cy="47395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204" name="テキスト ボックス 203">
              <a:extLst>
                <a:ext uri="{FF2B5EF4-FFF2-40B4-BE49-F238E27FC236}">
                  <a16:creationId xmlns:a16="http://schemas.microsoft.com/office/drawing/2014/main" id="{E603BA7E-8C69-4491-B3D7-F38C5528BE7A}"/>
                </a:ext>
              </a:extLst>
            </p:cNvPr>
            <p:cNvSpPr txBox="1"/>
            <p:nvPr/>
          </p:nvSpPr>
          <p:spPr>
            <a:xfrm>
              <a:off x="2861203" y="10077276"/>
              <a:ext cx="325582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5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</a:t>
              </a:r>
            </a:p>
          </p:txBody>
        </p:sp>
        <p:sp>
          <p:nvSpPr>
            <p:cNvPr id="205" name="四角形: 角を丸くする 204">
              <a:extLst>
                <a:ext uri="{FF2B5EF4-FFF2-40B4-BE49-F238E27FC236}">
                  <a16:creationId xmlns:a16="http://schemas.microsoft.com/office/drawing/2014/main" id="{07E6939D-5515-4F91-8170-4D8282120B42}"/>
                </a:ext>
              </a:extLst>
            </p:cNvPr>
            <p:cNvSpPr/>
            <p:nvPr/>
          </p:nvSpPr>
          <p:spPr>
            <a:xfrm>
              <a:off x="2888537" y="10241850"/>
              <a:ext cx="217251" cy="47395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206" name="テキスト ボックス 205">
              <a:extLst>
                <a:ext uri="{FF2B5EF4-FFF2-40B4-BE49-F238E27FC236}">
                  <a16:creationId xmlns:a16="http://schemas.microsoft.com/office/drawing/2014/main" id="{50B52C64-B149-4000-B708-4C433EEE90BE}"/>
                </a:ext>
              </a:extLst>
            </p:cNvPr>
            <p:cNvSpPr txBox="1"/>
            <p:nvPr/>
          </p:nvSpPr>
          <p:spPr>
            <a:xfrm>
              <a:off x="2861203" y="10203436"/>
              <a:ext cx="325582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5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参加費</a:t>
              </a:r>
            </a:p>
          </p:txBody>
        </p:sp>
        <p:sp>
          <p:nvSpPr>
            <p:cNvPr id="207" name="四角形: 角を丸くする 206">
              <a:extLst>
                <a:ext uri="{FF2B5EF4-FFF2-40B4-BE49-F238E27FC236}">
                  <a16:creationId xmlns:a16="http://schemas.microsoft.com/office/drawing/2014/main" id="{8986E1C8-C053-4DAB-962E-DA6FF6A085A8}"/>
                </a:ext>
              </a:extLst>
            </p:cNvPr>
            <p:cNvSpPr/>
            <p:nvPr/>
          </p:nvSpPr>
          <p:spPr>
            <a:xfrm>
              <a:off x="2891116" y="10371036"/>
              <a:ext cx="217251" cy="47395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208" name="テキスト ボックス 207">
              <a:extLst>
                <a:ext uri="{FF2B5EF4-FFF2-40B4-BE49-F238E27FC236}">
                  <a16:creationId xmlns:a16="http://schemas.microsoft.com/office/drawing/2014/main" id="{3A551A51-A76A-4D6A-9787-C23EC95F373C}"/>
                </a:ext>
              </a:extLst>
            </p:cNvPr>
            <p:cNvSpPr txBox="1"/>
            <p:nvPr/>
          </p:nvSpPr>
          <p:spPr>
            <a:xfrm>
              <a:off x="2847758" y="10332622"/>
              <a:ext cx="325582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5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視聴方法</a:t>
              </a:r>
            </a:p>
          </p:txBody>
        </p:sp>
        <p:sp>
          <p:nvSpPr>
            <p:cNvPr id="209" name="テキスト ボックス 208">
              <a:extLst>
                <a:ext uri="{FF2B5EF4-FFF2-40B4-BE49-F238E27FC236}">
                  <a16:creationId xmlns:a16="http://schemas.microsoft.com/office/drawing/2014/main" id="{DFE61510-6489-41A6-AFFA-0E2A5D34689E}"/>
                </a:ext>
              </a:extLst>
            </p:cNvPr>
            <p:cNvSpPr txBox="1"/>
            <p:nvPr/>
          </p:nvSpPr>
          <p:spPr>
            <a:xfrm>
              <a:off x="3067529" y="10080177"/>
              <a:ext cx="822159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20XX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XX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XX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(X)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XX:XX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～</a:t>
              </a:r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XX:XX</a:t>
              </a:r>
              <a:endParaRPr kumimoji="1" lang="ja-JP" altLang="en-US" sz="2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93472E28-EBEC-454F-9B2A-E2EF9051CBE5}"/>
                </a:ext>
              </a:extLst>
            </p:cNvPr>
            <p:cNvSpPr txBox="1"/>
            <p:nvPr/>
          </p:nvSpPr>
          <p:spPr>
            <a:xfrm>
              <a:off x="3067529" y="10209363"/>
              <a:ext cx="822159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無料</a:t>
              </a:r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E24E4823-7386-42F9-A1FF-ACE48DBC8AB8}"/>
                </a:ext>
              </a:extLst>
            </p:cNvPr>
            <p:cNvSpPr txBox="1"/>
            <p:nvPr/>
          </p:nvSpPr>
          <p:spPr>
            <a:xfrm>
              <a:off x="3067529" y="10463571"/>
              <a:ext cx="822159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Wi-Fi</a:t>
              </a:r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環境など高速通信が可能な環境でご視聴ください</a:t>
              </a:r>
            </a:p>
          </p:txBody>
        </p:sp>
        <p:sp>
          <p:nvSpPr>
            <p:cNvPr id="212" name="四角形: 角を丸くする 211">
              <a:extLst>
                <a:ext uri="{FF2B5EF4-FFF2-40B4-BE49-F238E27FC236}">
                  <a16:creationId xmlns:a16="http://schemas.microsoft.com/office/drawing/2014/main" id="{7C84DC89-6827-4B9F-9143-C219837A6830}"/>
                </a:ext>
              </a:extLst>
            </p:cNvPr>
            <p:cNvSpPr/>
            <p:nvPr/>
          </p:nvSpPr>
          <p:spPr>
            <a:xfrm>
              <a:off x="2890871" y="10503747"/>
              <a:ext cx="217251" cy="47395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73F058D8-BA6B-440F-9C7F-7F3F5FF54FEC}"/>
                </a:ext>
              </a:extLst>
            </p:cNvPr>
            <p:cNvSpPr txBox="1"/>
            <p:nvPr/>
          </p:nvSpPr>
          <p:spPr>
            <a:xfrm>
              <a:off x="2861203" y="10465334"/>
              <a:ext cx="325582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5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ご注意</a:t>
              </a:r>
            </a:p>
          </p:txBody>
        </p:sp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4A9C1E39-1521-46B5-A806-6618F0B9FA3F}"/>
                </a:ext>
              </a:extLst>
            </p:cNvPr>
            <p:cNvSpPr txBox="1"/>
            <p:nvPr/>
          </p:nvSpPr>
          <p:spPr>
            <a:xfrm>
              <a:off x="3067528" y="10336942"/>
              <a:ext cx="822159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参加登録後、開催日にログインしてください</a:t>
              </a:r>
            </a:p>
          </p:txBody>
        </p: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763521DA-8E05-4071-A32B-3E5CD1417D54}"/>
                </a:ext>
              </a:extLst>
            </p:cNvPr>
            <p:cNvCxnSpPr>
              <a:cxnSpLocks/>
            </p:cNvCxnSpPr>
            <p:nvPr/>
          </p:nvCxnSpPr>
          <p:spPr>
            <a:xfrm>
              <a:off x="2877049" y="10072583"/>
              <a:ext cx="1035278" cy="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0E266CDC-ED1D-4783-BC4B-7420FD794B1C}"/>
                </a:ext>
              </a:extLst>
            </p:cNvPr>
            <p:cNvCxnSpPr>
              <a:cxnSpLocks/>
            </p:cNvCxnSpPr>
            <p:nvPr/>
          </p:nvCxnSpPr>
          <p:spPr>
            <a:xfrm>
              <a:off x="2877049" y="10201108"/>
              <a:ext cx="1035278" cy="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8F710848-DFF4-4BF9-906C-41434A8C0B0F}"/>
                </a:ext>
              </a:extLst>
            </p:cNvPr>
            <p:cNvCxnSpPr>
              <a:cxnSpLocks/>
            </p:cNvCxnSpPr>
            <p:nvPr/>
          </p:nvCxnSpPr>
          <p:spPr>
            <a:xfrm>
              <a:off x="2877049" y="10329633"/>
              <a:ext cx="1035278" cy="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3BA8B1AE-A762-4266-8BD3-F0FEFC00443C}"/>
                </a:ext>
              </a:extLst>
            </p:cNvPr>
            <p:cNvCxnSpPr>
              <a:cxnSpLocks/>
            </p:cNvCxnSpPr>
            <p:nvPr/>
          </p:nvCxnSpPr>
          <p:spPr>
            <a:xfrm>
              <a:off x="2877049" y="10458158"/>
              <a:ext cx="1035278" cy="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47844634-5BAC-4F0A-BB90-4FC452FC8CBB}"/>
              </a:ext>
            </a:extLst>
          </p:cNvPr>
          <p:cNvSpPr txBox="1"/>
          <p:nvPr/>
        </p:nvSpPr>
        <p:spPr>
          <a:xfrm>
            <a:off x="3100458" y="17375139"/>
            <a:ext cx="822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イベントに関するお問い合わせはこちらまで</a:t>
            </a: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BFFCCEB1-66E2-4255-AC33-AB552F5DD7B5}"/>
              </a:ext>
            </a:extLst>
          </p:cNvPr>
          <p:cNvSpPr txBox="1"/>
          <p:nvPr/>
        </p:nvSpPr>
        <p:spPr>
          <a:xfrm>
            <a:off x="2921779" y="17626409"/>
            <a:ext cx="1034695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kumimoji="1" lang="ja-JP" altLang="en-US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企業名が入ります　</a:t>
            </a:r>
            <a:r>
              <a:rPr kumimoji="1" lang="en-US" altLang="ja-JP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XXX-XXXX </a:t>
            </a:r>
            <a:r>
              <a:rPr kumimoji="1" lang="ja-JP" altLang="en-US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このテキストはダミーです。会社所在地が入ります。</a:t>
            </a:r>
            <a:endParaRPr kumimoji="1" lang="en-US" altLang="ja-JP" sz="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このテキストはダミーです。会社所在地が入ります。</a:t>
            </a:r>
            <a:endParaRPr kumimoji="1" lang="en-US" altLang="ja-JP" sz="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00" b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Tel. XXX-XXXX-XXXX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400" b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</a:t>
            </a:r>
            <a:endParaRPr kumimoji="1" lang="en-US" altLang="ja-JP" sz="400" b="1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00" b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Mail. XXXXXX@XXXXXXXXXXX</a:t>
            </a:r>
            <a:endParaRPr kumimoji="1" lang="ja-JP" altLang="en-US" sz="400" b="1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B67511E1-FBB2-470F-ACE6-B6BB7D692192}"/>
              </a:ext>
            </a:extLst>
          </p:cNvPr>
          <p:cNvSpPr/>
          <p:nvPr/>
        </p:nvSpPr>
        <p:spPr>
          <a:xfrm>
            <a:off x="3247044" y="17508524"/>
            <a:ext cx="404593" cy="126572"/>
          </a:xfrm>
          <a:prstGeom prst="rect">
            <a:avLst/>
          </a:prstGeom>
          <a:solidFill>
            <a:schemeClr val="bg1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" b="1">
                <a:solidFill>
                  <a:schemeClr val="tx1"/>
                </a:solidFill>
                <a:latin typeface="Noto sans" panose="020B0502040204020203" pitchFamily="34" charset="0"/>
              </a:rPr>
              <a:t>企業ロゴ</a:t>
            </a: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629CD97B-58D9-4EDA-8572-7C13FB1EB658}"/>
              </a:ext>
            </a:extLst>
          </p:cNvPr>
          <p:cNvSpPr txBox="1"/>
          <p:nvPr/>
        </p:nvSpPr>
        <p:spPr>
          <a:xfrm>
            <a:off x="2496508" y="3535881"/>
            <a:ext cx="1866406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900" b="1">
                <a:latin typeface="Arial" panose="020B0604020202020204" pitchFamily="34" charset="0"/>
                <a:cs typeface="Arial" panose="020B0604020202020204" pitchFamily="34" charset="0"/>
              </a:rPr>
              <a:t>About The Event</a:t>
            </a:r>
          </a:p>
          <a:p>
            <a:pPr algn="ctr"/>
            <a:r>
              <a:rPr lang="ja-JP" altLang="en-US" sz="501">
                <a:latin typeface="+mn-ea"/>
              </a:rPr>
              <a:t>イベントの概要</a:t>
            </a:r>
          </a:p>
        </p:txBody>
      </p:sp>
      <p:sp>
        <p:nvSpPr>
          <p:cNvPr id="278" name="四角形: 角を丸くする 35">
            <a:extLst>
              <a:ext uri="{FF2B5EF4-FFF2-40B4-BE49-F238E27FC236}">
                <a16:creationId xmlns:a16="http://schemas.microsoft.com/office/drawing/2014/main" id="{B6809178-1882-4093-8338-82F30D3E2F90}"/>
              </a:ext>
            </a:extLst>
          </p:cNvPr>
          <p:cNvSpPr/>
          <p:nvPr/>
        </p:nvSpPr>
        <p:spPr>
          <a:xfrm>
            <a:off x="4601651" y="1196213"/>
            <a:ext cx="482642" cy="122610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b="1"/>
              <a:t>（無料）登録</a:t>
            </a:r>
          </a:p>
        </p:txBody>
      </p:sp>
      <p:sp>
        <p:nvSpPr>
          <p:cNvPr id="279" name="四角形: 角を丸くする 35">
            <a:extLst>
              <a:ext uri="{FF2B5EF4-FFF2-40B4-BE49-F238E27FC236}">
                <a16:creationId xmlns:a16="http://schemas.microsoft.com/office/drawing/2014/main" id="{344E47CA-59A1-4CE2-A85B-DD95C9CF5762}"/>
              </a:ext>
            </a:extLst>
          </p:cNvPr>
          <p:cNvSpPr/>
          <p:nvPr/>
        </p:nvSpPr>
        <p:spPr>
          <a:xfrm>
            <a:off x="4090133" y="1194554"/>
            <a:ext cx="482642" cy="1226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b="1">
                <a:solidFill>
                  <a:srgbClr val="002060"/>
                </a:solidFill>
              </a:rPr>
              <a:t>ログイン</a:t>
            </a:r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766ABAFC-B370-45C9-AD29-E4447DAEEDB9}"/>
              </a:ext>
            </a:extLst>
          </p:cNvPr>
          <p:cNvSpPr txBox="1"/>
          <p:nvPr/>
        </p:nvSpPr>
        <p:spPr>
          <a:xfrm>
            <a:off x="3077871" y="14417905"/>
            <a:ext cx="8092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>
                <a:latin typeface="Arial" panose="020B0604020202020204" pitchFamily="34" charset="0"/>
                <a:cs typeface="Arial" panose="020B0604020202020204" pitchFamily="34" charset="0"/>
              </a:rPr>
              <a:t>申込フォーム</a:t>
            </a:r>
          </a:p>
        </p:txBody>
      </p: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E584FC93-126C-4CCA-BBA0-8C22CA7DA63B}"/>
              </a:ext>
            </a:extLst>
          </p:cNvPr>
          <p:cNvSpPr txBox="1"/>
          <p:nvPr/>
        </p:nvSpPr>
        <p:spPr>
          <a:xfrm>
            <a:off x="2383443" y="14606877"/>
            <a:ext cx="236720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申込情報をご入力ください。　</a:t>
            </a:r>
            <a:r>
              <a:rPr kumimoji="1" lang="en-US" altLang="ja-JP" sz="3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3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は入力必須です</a:t>
            </a:r>
            <a:r>
              <a:rPr kumimoji="1" lang="ja-JP" altLang="en-US" sz="300" b="1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226E81EB-CF2E-40EC-9344-3AD809372B99}"/>
              </a:ext>
            </a:extLst>
          </p:cNvPr>
          <p:cNvSpPr txBox="1"/>
          <p:nvPr/>
        </p:nvSpPr>
        <p:spPr>
          <a:xfrm>
            <a:off x="2396163" y="14854547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氏名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  <a:endParaRPr kumimoji="1" lang="ja-JP" altLang="en-US" sz="25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3" name="テキスト ボックス 282">
            <a:extLst>
              <a:ext uri="{FF2B5EF4-FFF2-40B4-BE49-F238E27FC236}">
                <a16:creationId xmlns:a16="http://schemas.microsoft.com/office/drawing/2014/main" id="{C64CA2BB-5202-4336-8FD2-7EE51D63BA9B}"/>
              </a:ext>
            </a:extLst>
          </p:cNvPr>
          <p:cNvSpPr txBox="1"/>
          <p:nvPr/>
        </p:nvSpPr>
        <p:spPr>
          <a:xfrm>
            <a:off x="2396165" y="15009649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氏名（フリガナ）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B1123B9D-5067-4473-AF94-7B84231FDD11}"/>
              </a:ext>
            </a:extLst>
          </p:cNvPr>
          <p:cNvSpPr txBox="1"/>
          <p:nvPr/>
        </p:nvSpPr>
        <p:spPr>
          <a:xfrm>
            <a:off x="2396165" y="15153407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EA92DDC1-A4FA-41E7-ABAC-E49C6BA91FE3}"/>
              </a:ext>
            </a:extLst>
          </p:cNvPr>
          <p:cNvSpPr txBox="1"/>
          <p:nvPr/>
        </p:nvSpPr>
        <p:spPr>
          <a:xfrm>
            <a:off x="2396165" y="15380523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会社名・団体名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D8D94B7B-90AC-482B-B19A-719E69E032E1}"/>
              </a:ext>
            </a:extLst>
          </p:cNvPr>
          <p:cNvSpPr txBox="1"/>
          <p:nvPr/>
        </p:nvSpPr>
        <p:spPr>
          <a:xfrm>
            <a:off x="2396165" y="15555968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部署名　　　　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9F437048-8A76-4306-A0DC-3E02DB45A284}"/>
              </a:ext>
            </a:extLst>
          </p:cNvPr>
          <p:cNvSpPr txBox="1"/>
          <p:nvPr/>
        </p:nvSpPr>
        <p:spPr>
          <a:xfrm>
            <a:off x="2396165" y="15709871"/>
            <a:ext cx="644237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役職　　　　　　　　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969B4281-0C07-4DA6-BF8E-3EE1C3414311}"/>
              </a:ext>
            </a:extLst>
          </p:cNvPr>
          <p:cNvSpPr txBox="1"/>
          <p:nvPr/>
        </p:nvSpPr>
        <p:spPr>
          <a:xfrm>
            <a:off x="2396165" y="15847775"/>
            <a:ext cx="886369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つながりやすい番号　</a:t>
            </a:r>
            <a:r>
              <a:rPr kumimoji="1" lang="en-US" altLang="ja-JP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5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</a:t>
            </a:r>
          </a:p>
        </p:txBody>
      </p:sp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394E8E9B-4E1A-4533-BF0A-2263D533DE0A}"/>
              </a:ext>
            </a:extLst>
          </p:cNvPr>
          <p:cNvSpPr txBox="1"/>
          <p:nvPr/>
        </p:nvSpPr>
        <p:spPr>
          <a:xfrm>
            <a:off x="2397817" y="14742715"/>
            <a:ext cx="667220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latin typeface="メイリオ" panose="020B0604030504040204" pitchFamily="50" charset="-128"/>
                <a:ea typeface="メイリオ" panose="020B0604030504040204" pitchFamily="50" charset="-128"/>
              </a:rPr>
              <a:t>プロフィール情報</a:t>
            </a:r>
          </a:p>
        </p:txBody>
      </p:sp>
      <p:sp>
        <p:nvSpPr>
          <p:cNvPr id="290" name="テキスト ボックス 289">
            <a:extLst>
              <a:ext uri="{FF2B5EF4-FFF2-40B4-BE49-F238E27FC236}">
                <a16:creationId xmlns:a16="http://schemas.microsoft.com/office/drawing/2014/main" id="{529DA5F4-93DB-41B0-B582-B277281CB18E}"/>
              </a:ext>
            </a:extLst>
          </p:cNvPr>
          <p:cNvSpPr txBox="1"/>
          <p:nvPr/>
        </p:nvSpPr>
        <p:spPr>
          <a:xfrm>
            <a:off x="2871396" y="14864716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姓　　　　　　　　名</a:t>
            </a:r>
          </a:p>
        </p:txBody>
      </p: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72CBD729-EB18-4487-A6C1-643133CBECBC}"/>
              </a:ext>
            </a:extLst>
          </p:cNvPr>
          <p:cNvSpPr txBox="1"/>
          <p:nvPr/>
        </p:nvSpPr>
        <p:spPr>
          <a:xfrm>
            <a:off x="2875427" y="15010447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セイ　　　　　　　　メイ</a:t>
            </a: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C006745B-B28C-4C2E-87E6-989D3557714B}"/>
              </a:ext>
            </a:extLst>
          </p:cNvPr>
          <p:cNvSpPr txBox="1"/>
          <p:nvPr/>
        </p:nvSpPr>
        <p:spPr>
          <a:xfrm>
            <a:off x="2873945" y="15379200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社名</a:t>
            </a:r>
          </a:p>
        </p:txBody>
      </p: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600124C5-C65E-4F93-832C-CF05F6C05219}"/>
              </a:ext>
            </a:extLst>
          </p:cNvPr>
          <p:cNvSpPr txBox="1"/>
          <p:nvPr/>
        </p:nvSpPr>
        <p:spPr>
          <a:xfrm>
            <a:off x="3725229" y="15230207"/>
            <a:ext cx="667220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（確認用）</a:t>
            </a:r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B68D1E2B-1C16-4489-A829-02F739556871}"/>
              </a:ext>
            </a:extLst>
          </p:cNvPr>
          <p:cNvSpPr/>
          <p:nvPr/>
        </p:nvSpPr>
        <p:spPr>
          <a:xfrm>
            <a:off x="2656231" y="16191180"/>
            <a:ext cx="1650289" cy="424051"/>
          </a:xfrm>
          <a:prstGeom prst="rect">
            <a:avLst/>
          </a:prstGeom>
          <a:solidFill>
            <a:schemeClr val="bg1"/>
          </a:solidFill>
          <a:ln w="63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>
                <a:solidFill>
                  <a:schemeClr val="tx1"/>
                </a:solidFill>
              </a:rPr>
              <a:t>個人情報取り扱い事項</a:t>
            </a:r>
          </a:p>
        </p:txBody>
      </p: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71939B90-B2A4-4A64-9BDA-ABB7EC514912}"/>
              </a:ext>
            </a:extLst>
          </p:cNvPr>
          <p:cNvSpPr txBox="1"/>
          <p:nvPr/>
        </p:nvSpPr>
        <p:spPr>
          <a:xfrm>
            <a:off x="2599705" y="16093688"/>
            <a:ext cx="1479248" cy="1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" b="1">
                <a:latin typeface="メイリオ" panose="020B0604030504040204" pitchFamily="50" charset="-128"/>
                <a:ea typeface="メイリオ" panose="020B0604030504040204" pitchFamily="50" charset="-128"/>
              </a:rPr>
              <a:t>個人情報の取り扱いについて</a:t>
            </a: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6756B3F3-4C66-43D2-A642-D09F8781F7B6}"/>
              </a:ext>
            </a:extLst>
          </p:cNvPr>
          <p:cNvSpPr txBox="1"/>
          <p:nvPr/>
        </p:nvSpPr>
        <p:spPr>
          <a:xfrm>
            <a:off x="2931814" y="16620201"/>
            <a:ext cx="147924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" b="1">
                <a:latin typeface="メイリオ" panose="020B0604030504040204" pitchFamily="50" charset="-128"/>
                <a:ea typeface="メイリオ" panose="020B0604030504040204" pitchFamily="50" charset="-128"/>
              </a:rPr>
              <a:t>上記の個人情報んの取扱いに関する事項について、同意する</a:t>
            </a:r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960EB63A-7862-487B-8ED6-4DF3D5E424EA}"/>
              </a:ext>
            </a:extLst>
          </p:cNvPr>
          <p:cNvSpPr/>
          <p:nvPr/>
        </p:nvSpPr>
        <p:spPr>
          <a:xfrm>
            <a:off x="3002669" y="14902966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98DECC83-671A-4CF1-B7ED-6241543842C4}"/>
              </a:ext>
            </a:extLst>
          </p:cNvPr>
          <p:cNvSpPr/>
          <p:nvPr/>
        </p:nvSpPr>
        <p:spPr>
          <a:xfrm>
            <a:off x="3303171" y="14903667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6AA1C647-88F1-409A-B983-615480E473D5}"/>
              </a:ext>
            </a:extLst>
          </p:cNvPr>
          <p:cNvSpPr/>
          <p:nvPr/>
        </p:nvSpPr>
        <p:spPr>
          <a:xfrm>
            <a:off x="3040402" y="15045579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49724DA2-2A2E-44F4-8AEC-66CD1F2075A4}"/>
              </a:ext>
            </a:extLst>
          </p:cNvPr>
          <p:cNvSpPr/>
          <p:nvPr/>
        </p:nvSpPr>
        <p:spPr>
          <a:xfrm>
            <a:off x="3358464" y="15050543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7771B58A-CA4C-4392-8EED-9B15A25C8822}"/>
              </a:ext>
            </a:extLst>
          </p:cNvPr>
          <p:cNvSpPr/>
          <p:nvPr/>
        </p:nvSpPr>
        <p:spPr>
          <a:xfrm>
            <a:off x="2964353" y="15189285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32FC2D27-B468-418D-8D51-5A3EB1466DC5}"/>
              </a:ext>
            </a:extLst>
          </p:cNvPr>
          <p:cNvSpPr/>
          <p:nvPr/>
        </p:nvSpPr>
        <p:spPr>
          <a:xfrm>
            <a:off x="2965880" y="15275590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B96197A7-ABCD-4467-922A-E25D4F16F6F4}"/>
              </a:ext>
            </a:extLst>
          </p:cNvPr>
          <p:cNvSpPr/>
          <p:nvPr/>
        </p:nvSpPr>
        <p:spPr>
          <a:xfrm>
            <a:off x="3211160" y="15410893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734A3CF2-1C8C-4EBB-8A96-B6835D090EC0}"/>
              </a:ext>
            </a:extLst>
          </p:cNvPr>
          <p:cNvSpPr/>
          <p:nvPr/>
        </p:nvSpPr>
        <p:spPr>
          <a:xfrm>
            <a:off x="2964353" y="15598179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D3CB7813-DFBC-42A7-99CF-6D329A91BE1E}"/>
              </a:ext>
            </a:extLst>
          </p:cNvPr>
          <p:cNvSpPr/>
          <p:nvPr/>
        </p:nvSpPr>
        <p:spPr>
          <a:xfrm>
            <a:off x="2974565" y="15741081"/>
            <a:ext cx="841866" cy="56677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F5C6DFC0-EBDE-4310-966D-036A44AFAF80}"/>
              </a:ext>
            </a:extLst>
          </p:cNvPr>
          <p:cNvSpPr/>
          <p:nvPr/>
        </p:nvSpPr>
        <p:spPr>
          <a:xfrm>
            <a:off x="2974567" y="15893534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2CFD7128-5A60-4953-AC1B-BAC7520FA75D}"/>
              </a:ext>
            </a:extLst>
          </p:cNvPr>
          <p:cNvSpPr/>
          <p:nvPr/>
        </p:nvSpPr>
        <p:spPr>
          <a:xfrm>
            <a:off x="3275069" y="15894235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A3102014-65B1-4C98-84C4-CCA4D12E7DC2}"/>
              </a:ext>
            </a:extLst>
          </p:cNvPr>
          <p:cNvSpPr/>
          <p:nvPr/>
        </p:nvSpPr>
        <p:spPr>
          <a:xfrm>
            <a:off x="3575571" y="15892782"/>
            <a:ext cx="231751" cy="45719"/>
          </a:xfrm>
          <a:prstGeom prst="rect">
            <a:avLst/>
          </a:prstGeom>
          <a:solidFill>
            <a:schemeClr val="bg1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cxnSp>
        <p:nvCxnSpPr>
          <p:cNvPr id="315" name="直線コネクタ 314">
            <a:extLst>
              <a:ext uri="{FF2B5EF4-FFF2-40B4-BE49-F238E27FC236}">
                <a16:creationId xmlns:a16="http://schemas.microsoft.com/office/drawing/2014/main" id="{5AB70FC9-5B61-4CA3-86B5-5E9C733A0A21}"/>
              </a:ext>
            </a:extLst>
          </p:cNvPr>
          <p:cNvCxnSpPr>
            <a:cxnSpLocks/>
          </p:cNvCxnSpPr>
          <p:nvPr/>
        </p:nvCxnSpPr>
        <p:spPr>
          <a:xfrm flipV="1">
            <a:off x="2453428" y="14854547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F071A48F-BEBD-4870-84B1-F4FE2B51B444}"/>
              </a:ext>
            </a:extLst>
          </p:cNvPr>
          <p:cNvCxnSpPr>
            <a:cxnSpLocks/>
          </p:cNvCxnSpPr>
          <p:nvPr/>
        </p:nvCxnSpPr>
        <p:spPr>
          <a:xfrm flipV="1">
            <a:off x="2453428" y="14997120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>
            <a:extLst>
              <a:ext uri="{FF2B5EF4-FFF2-40B4-BE49-F238E27FC236}">
                <a16:creationId xmlns:a16="http://schemas.microsoft.com/office/drawing/2014/main" id="{72E36EDA-F181-44B5-B485-805ADE2190C6}"/>
              </a:ext>
            </a:extLst>
          </p:cNvPr>
          <p:cNvCxnSpPr>
            <a:cxnSpLocks/>
          </p:cNvCxnSpPr>
          <p:nvPr/>
        </p:nvCxnSpPr>
        <p:spPr>
          <a:xfrm flipV="1">
            <a:off x="2453428" y="15139740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>
            <a:extLst>
              <a:ext uri="{FF2B5EF4-FFF2-40B4-BE49-F238E27FC236}">
                <a16:creationId xmlns:a16="http://schemas.microsoft.com/office/drawing/2014/main" id="{E5FDD623-34FB-4874-96A5-E9CD648D46F6}"/>
              </a:ext>
            </a:extLst>
          </p:cNvPr>
          <p:cNvCxnSpPr>
            <a:cxnSpLocks/>
          </p:cNvCxnSpPr>
          <p:nvPr/>
        </p:nvCxnSpPr>
        <p:spPr>
          <a:xfrm flipV="1">
            <a:off x="2453428" y="15376168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C7D926AC-38A4-4D82-BA83-9D006F720320}"/>
              </a:ext>
            </a:extLst>
          </p:cNvPr>
          <p:cNvCxnSpPr>
            <a:cxnSpLocks/>
          </p:cNvCxnSpPr>
          <p:nvPr/>
        </p:nvCxnSpPr>
        <p:spPr>
          <a:xfrm flipV="1">
            <a:off x="2453428" y="15526069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B22237AE-EE33-4ECB-95D9-4BCE84FCC43F}"/>
              </a:ext>
            </a:extLst>
          </p:cNvPr>
          <p:cNvCxnSpPr>
            <a:cxnSpLocks/>
          </p:cNvCxnSpPr>
          <p:nvPr/>
        </p:nvCxnSpPr>
        <p:spPr>
          <a:xfrm flipV="1">
            <a:off x="2453428" y="15687757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BCFCCC1C-40A3-4C0D-B959-1B4FF1B460E3}"/>
              </a:ext>
            </a:extLst>
          </p:cNvPr>
          <p:cNvCxnSpPr>
            <a:cxnSpLocks/>
          </p:cNvCxnSpPr>
          <p:nvPr/>
        </p:nvCxnSpPr>
        <p:spPr>
          <a:xfrm flipV="1">
            <a:off x="2453428" y="15835237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>
            <a:extLst>
              <a:ext uri="{FF2B5EF4-FFF2-40B4-BE49-F238E27FC236}">
                <a16:creationId xmlns:a16="http://schemas.microsoft.com/office/drawing/2014/main" id="{65579568-F350-4DF6-AE7E-FA82F1F5E40F}"/>
              </a:ext>
            </a:extLst>
          </p:cNvPr>
          <p:cNvCxnSpPr>
            <a:cxnSpLocks/>
          </p:cNvCxnSpPr>
          <p:nvPr/>
        </p:nvCxnSpPr>
        <p:spPr>
          <a:xfrm flipV="1">
            <a:off x="2453428" y="15976089"/>
            <a:ext cx="1965375" cy="5963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四角形: 角を丸くする 328">
            <a:extLst>
              <a:ext uri="{FF2B5EF4-FFF2-40B4-BE49-F238E27FC236}">
                <a16:creationId xmlns:a16="http://schemas.microsoft.com/office/drawing/2014/main" id="{CF1970B3-3F81-44F9-BB50-BAB28197ECFB}"/>
              </a:ext>
            </a:extLst>
          </p:cNvPr>
          <p:cNvSpPr/>
          <p:nvPr/>
        </p:nvSpPr>
        <p:spPr>
          <a:xfrm>
            <a:off x="3011394" y="16892603"/>
            <a:ext cx="943583" cy="240188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/>
              <a:t>　確認画面へ　</a:t>
            </a:r>
            <a:r>
              <a:rPr kumimoji="1" lang="ja-JP" altLang="en-US" sz="400" b="1"/>
              <a:t>▶</a:t>
            </a:r>
            <a:endParaRPr kumimoji="1" lang="ja-JP" altLang="en-US" sz="700" b="1"/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A6B652C3-15D3-4BE3-9E16-95EB8D260AA2}"/>
              </a:ext>
            </a:extLst>
          </p:cNvPr>
          <p:cNvSpPr/>
          <p:nvPr/>
        </p:nvSpPr>
        <p:spPr>
          <a:xfrm>
            <a:off x="1746326" y="10407914"/>
            <a:ext cx="3369631" cy="757985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tIns="64000" rIns="64000" bIns="64000" rtlCol="0" anchor="ctr">
            <a:normAutofit/>
          </a:bodyPr>
          <a:lstStyle/>
          <a:p>
            <a:pPr algn="ctr"/>
            <a:endParaRPr lang="ja-JP" altLang="en-US" sz="1244" b="1">
              <a:solidFill>
                <a:schemeClr val="bg1"/>
              </a:solidFill>
            </a:endParaRPr>
          </a:p>
        </p:txBody>
      </p:sp>
      <p:pic>
        <p:nvPicPr>
          <p:cNvPr id="332" name="図 331">
            <a:extLst>
              <a:ext uri="{FF2B5EF4-FFF2-40B4-BE49-F238E27FC236}">
                <a16:creationId xmlns:a16="http://schemas.microsoft.com/office/drawing/2014/main" id="{989637B7-FF2E-4F73-B453-0058FD68F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713" y="10674374"/>
            <a:ext cx="1253887" cy="178483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4524D435-0A06-472D-8035-01122B18EA87}"/>
              </a:ext>
            </a:extLst>
          </p:cNvPr>
          <p:cNvSpPr txBox="1"/>
          <p:nvPr/>
        </p:nvSpPr>
        <p:spPr>
          <a:xfrm>
            <a:off x="1879960" y="10740263"/>
            <a:ext cx="3145361" cy="16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01" b="1">
                <a:latin typeface="+mn-ea"/>
              </a:rPr>
              <a:t>登録は</a:t>
            </a:r>
            <a:r>
              <a:rPr kumimoji="1" lang="en-US" altLang="ja-JP" sz="501" b="1">
                <a:latin typeface="+mn-ea"/>
              </a:rPr>
              <a:t>20XX.XX.XX(X)</a:t>
            </a:r>
            <a:r>
              <a:rPr kumimoji="1" lang="ja-JP" altLang="en-US" sz="501" b="1">
                <a:latin typeface="+mn-ea"/>
              </a:rPr>
              <a:t>まで</a:t>
            </a:r>
            <a:endParaRPr kumimoji="1" lang="en-US" altLang="ja-JP" sz="501" b="1">
              <a:latin typeface="+mn-ea"/>
            </a:endParaRPr>
          </a:p>
        </p:txBody>
      </p:sp>
      <p:sp>
        <p:nvSpPr>
          <p:cNvPr id="334" name="四角形: 角を丸くする 333">
            <a:extLst>
              <a:ext uri="{FF2B5EF4-FFF2-40B4-BE49-F238E27FC236}">
                <a16:creationId xmlns:a16="http://schemas.microsoft.com/office/drawing/2014/main" id="{5A3EE3C4-66CF-43DE-8CF7-9E9C7390365B}"/>
              </a:ext>
            </a:extLst>
          </p:cNvPr>
          <p:cNvSpPr/>
          <p:nvPr/>
        </p:nvSpPr>
        <p:spPr>
          <a:xfrm>
            <a:off x="2885651" y="10877469"/>
            <a:ext cx="1090980" cy="195498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/>
              <a:t>　無料で参加登録する</a:t>
            </a:r>
            <a:r>
              <a:rPr kumimoji="1" lang="ja-JP" altLang="en-US" sz="400" b="1" dirty="0"/>
              <a:t>▶</a:t>
            </a:r>
            <a:endParaRPr kumimoji="1" lang="ja-JP" altLang="en-US" sz="900" b="1" dirty="0"/>
          </a:p>
        </p:txBody>
      </p: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26FAE150-4FD6-4599-B557-F6C26A0FE727}"/>
              </a:ext>
            </a:extLst>
          </p:cNvPr>
          <p:cNvSpPr txBox="1"/>
          <p:nvPr/>
        </p:nvSpPr>
        <p:spPr>
          <a:xfrm>
            <a:off x="2323761" y="10509623"/>
            <a:ext cx="2244241" cy="246221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b="1" dirty="0">
                <a:latin typeface="Arial" panose="020B0604020202020204" pitchFamily="34" charset="0"/>
                <a:ea typeface="HGｺﾞｼｯｸE" panose="020B0909000000000000" pitchFamily="49" charset="-128"/>
                <a:cs typeface="Arial" panose="020B0604020202020204" pitchFamily="34" charset="0"/>
              </a:rPr>
              <a:t>Amazon</a:t>
            </a:r>
            <a:r>
              <a:rPr kumimoji="1" lang="ja-JP" altLang="en-US" sz="600" spc="-15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ギフ</a:t>
            </a:r>
            <a:r>
              <a:rPr kumimoji="1" lang="ja-JP" altLang="en-US" sz="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ト券 </a:t>
            </a:r>
            <a:r>
              <a:rPr kumimoji="1" lang="en-US" altLang="ja-JP" sz="1000" dirty="0">
                <a:latin typeface="Arial Black" panose="020B0A04020102020204" pitchFamily="34" charset="0"/>
              </a:rPr>
              <a:t>XX</a:t>
            </a:r>
            <a:r>
              <a:rPr kumimoji="1" lang="en-US" altLang="ja-JP" sz="800" dirty="0">
                <a:latin typeface="Arial Black" panose="020B0A04020102020204" pitchFamily="34" charset="0"/>
              </a:rPr>
              <a:t>,</a:t>
            </a:r>
            <a:r>
              <a:rPr kumimoji="1" lang="en-US" altLang="ja-JP" sz="1000" dirty="0">
                <a:latin typeface="Arial Black" panose="020B0A04020102020204" pitchFamily="34" charset="0"/>
              </a:rPr>
              <a:t>XX</a:t>
            </a:r>
            <a:r>
              <a:rPr kumimoji="1" lang="ja-JP" altLang="en-US" sz="6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円分 </a:t>
            </a:r>
            <a:r>
              <a:rPr kumimoji="1" lang="ja-JP" altLang="en-US" sz="50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当たる！</a:t>
            </a:r>
            <a:endParaRPr kumimoji="1" lang="ja-JP" altLang="en-US" sz="1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36" name="正方形/長方形 335">
            <a:extLst>
              <a:ext uri="{FF2B5EF4-FFF2-40B4-BE49-F238E27FC236}">
                <a16:creationId xmlns:a16="http://schemas.microsoft.com/office/drawing/2014/main" id="{E8B694AD-4AD1-4911-B153-87443D8504CC}"/>
              </a:ext>
            </a:extLst>
          </p:cNvPr>
          <p:cNvSpPr/>
          <p:nvPr/>
        </p:nvSpPr>
        <p:spPr>
          <a:xfrm>
            <a:off x="2590629" y="10456896"/>
            <a:ext cx="1749220" cy="109885"/>
          </a:xfrm>
          <a:prstGeom prst="rect">
            <a:avLst/>
          </a:prstGeom>
          <a:solidFill>
            <a:srgbClr val="D9D9D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1" b="1">
                <a:solidFill>
                  <a:schemeClr val="tx1"/>
                </a:solidFill>
              </a:rPr>
              <a:t>本ウェビナーを参加登録</a:t>
            </a:r>
            <a:r>
              <a:rPr kumimoji="1" lang="en-US" altLang="ja-JP" sz="501" b="1">
                <a:solidFill>
                  <a:schemeClr val="tx1"/>
                </a:solidFill>
              </a:rPr>
              <a:t>&amp;</a:t>
            </a:r>
            <a:r>
              <a:rPr kumimoji="1" lang="ja-JP" altLang="en-US" sz="501" b="1">
                <a:solidFill>
                  <a:schemeClr val="tx1"/>
                </a:solidFill>
              </a:rPr>
              <a:t>視聴で</a:t>
            </a:r>
            <a:endParaRPr kumimoji="1" lang="ja-JP" altLang="en-US" sz="501" b="1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69" name="正方形/長方形 368">
            <a:extLst>
              <a:ext uri="{FF2B5EF4-FFF2-40B4-BE49-F238E27FC236}">
                <a16:creationId xmlns:a16="http://schemas.microsoft.com/office/drawing/2014/main" id="{13F04841-40F6-4AF3-8CED-A1D7E4F2A5DC}"/>
              </a:ext>
            </a:extLst>
          </p:cNvPr>
          <p:cNvSpPr/>
          <p:nvPr/>
        </p:nvSpPr>
        <p:spPr>
          <a:xfrm flipH="1">
            <a:off x="2387256" y="2938129"/>
            <a:ext cx="2125233" cy="411336"/>
          </a:xfrm>
          <a:prstGeom prst="rect">
            <a:avLst/>
          </a:prstGeom>
          <a:solidFill>
            <a:srgbClr val="D9D9D9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70" name="正方形/長方形 369">
            <a:extLst>
              <a:ext uri="{FF2B5EF4-FFF2-40B4-BE49-F238E27FC236}">
                <a16:creationId xmlns:a16="http://schemas.microsoft.com/office/drawing/2014/main" id="{36B0621A-6B1B-4BB7-AD24-197DFFE33AD8}"/>
              </a:ext>
            </a:extLst>
          </p:cNvPr>
          <p:cNvSpPr/>
          <p:nvPr/>
        </p:nvSpPr>
        <p:spPr>
          <a:xfrm>
            <a:off x="2416431" y="2957775"/>
            <a:ext cx="1095817" cy="833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71" name="テキスト ボックス 370">
            <a:extLst>
              <a:ext uri="{FF2B5EF4-FFF2-40B4-BE49-F238E27FC236}">
                <a16:creationId xmlns:a16="http://schemas.microsoft.com/office/drawing/2014/main" id="{FE001D2C-6267-4700-99FA-49E34AF563B1}"/>
              </a:ext>
            </a:extLst>
          </p:cNvPr>
          <p:cNvSpPr txBox="1"/>
          <p:nvPr/>
        </p:nvSpPr>
        <p:spPr>
          <a:xfrm>
            <a:off x="2934921" y="3071855"/>
            <a:ext cx="1093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>
                <a:latin typeface="Arial Black" panose="020B0A04020102020204" pitchFamily="34" charset="0"/>
              </a:rPr>
              <a:t>XX</a:t>
            </a:r>
            <a:r>
              <a:rPr kumimoji="1" lang="en-US" altLang="ja-JP" sz="1200">
                <a:latin typeface="Arial Black" panose="020B0A04020102020204" pitchFamily="34" charset="0"/>
              </a:rPr>
              <a:t>,</a:t>
            </a:r>
            <a:r>
              <a:rPr kumimoji="1" lang="en-US" altLang="ja-JP" sz="1600">
                <a:latin typeface="Arial Black" panose="020B0A04020102020204" pitchFamily="34" charset="0"/>
              </a:rPr>
              <a:t>XX</a:t>
            </a:r>
            <a:r>
              <a:rPr kumimoji="1" lang="ja-JP" altLang="en-US" sz="800" b="1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円分</a:t>
            </a:r>
            <a:endParaRPr kumimoji="1" lang="ja-JP" altLang="en-US" sz="2000" b="1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8E5AE3C1-C131-4E62-9276-90A954B58CEB}"/>
              </a:ext>
            </a:extLst>
          </p:cNvPr>
          <p:cNvSpPr/>
          <p:nvPr/>
        </p:nvSpPr>
        <p:spPr>
          <a:xfrm>
            <a:off x="4102621" y="2945512"/>
            <a:ext cx="403534" cy="285908"/>
          </a:xfrm>
          <a:custGeom>
            <a:avLst/>
            <a:gdLst>
              <a:gd name="connsiteX0" fmla="*/ 7922 w 439772"/>
              <a:gd name="connsiteY0" fmla="*/ 0 h 311583"/>
              <a:gd name="connsiteX1" fmla="*/ 439772 w 439772"/>
              <a:gd name="connsiteY1" fmla="*/ 0 h 311583"/>
              <a:gd name="connsiteX2" fmla="*/ 439772 w 439772"/>
              <a:gd name="connsiteY2" fmla="*/ 223114 h 311583"/>
              <a:gd name="connsiteX3" fmla="*/ 429848 w 439772"/>
              <a:gd name="connsiteY3" fmla="*/ 237833 h 311583"/>
              <a:gd name="connsiteX4" fmla="*/ 251799 w 439772"/>
              <a:gd name="connsiteY4" fmla="*/ 311583 h 311583"/>
              <a:gd name="connsiteX5" fmla="*/ 0 w 439772"/>
              <a:gd name="connsiteY5" fmla="*/ 59785 h 311583"/>
              <a:gd name="connsiteX6" fmla="*/ 5116 w 439772"/>
              <a:gd name="connsiteY6" fmla="*/ 9039 h 31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72" h="311583">
                <a:moveTo>
                  <a:pt x="7922" y="0"/>
                </a:moveTo>
                <a:lnTo>
                  <a:pt x="439772" y="0"/>
                </a:lnTo>
                <a:lnTo>
                  <a:pt x="439772" y="223114"/>
                </a:lnTo>
                <a:lnTo>
                  <a:pt x="429848" y="237833"/>
                </a:lnTo>
                <a:cubicBezTo>
                  <a:pt x="384281" y="283400"/>
                  <a:pt x="321332" y="311583"/>
                  <a:pt x="251799" y="311583"/>
                </a:cubicBezTo>
                <a:cubicBezTo>
                  <a:pt x="112734" y="311583"/>
                  <a:pt x="0" y="198849"/>
                  <a:pt x="0" y="59785"/>
                </a:cubicBezTo>
                <a:cubicBezTo>
                  <a:pt x="0" y="42402"/>
                  <a:pt x="1762" y="25431"/>
                  <a:pt x="5116" y="9039"/>
                </a:cubicBez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801"/>
          </a:p>
        </p:txBody>
      </p:sp>
      <p:sp>
        <p:nvSpPr>
          <p:cNvPr id="373" name="テキスト ボックス 372">
            <a:extLst>
              <a:ext uri="{FF2B5EF4-FFF2-40B4-BE49-F238E27FC236}">
                <a16:creationId xmlns:a16="http://schemas.microsoft.com/office/drawing/2014/main" id="{0D043978-7D63-4795-B396-8079B8C5A22E}"/>
              </a:ext>
            </a:extLst>
          </p:cNvPr>
          <p:cNvSpPr txBox="1"/>
          <p:nvPr/>
        </p:nvSpPr>
        <p:spPr>
          <a:xfrm>
            <a:off x="4007372" y="2923283"/>
            <a:ext cx="620809" cy="29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" b="1">
                <a:solidFill>
                  <a:schemeClr val="bg1"/>
                </a:solidFill>
              </a:rPr>
              <a:t>参加登録は</a:t>
            </a:r>
            <a:endParaRPr kumimoji="1" lang="en-US" altLang="ja-JP" sz="300" b="1">
              <a:solidFill>
                <a:schemeClr val="bg1"/>
              </a:solidFill>
            </a:endParaRPr>
          </a:p>
          <a:p>
            <a:pPr algn="ctr"/>
            <a:r>
              <a:rPr kumimoji="1" lang="en-US" altLang="ja-JP" sz="501" b="1">
                <a:solidFill>
                  <a:schemeClr val="bg1"/>
                </a:solidFill>
              </a:rPr>
              <a:t>XX.XX</a:t>
            </a:r>
            <a:r>
              <a:rPr kumimoji="1" lang="en-US" altLang="ja-JP" sz="300" b="1">
                <a:solidFill>
                  <a:schemeClr val="bg1"/>
                </a:solidFill>
              </a:rPr>
              <a:t> Tue</a:t>
            </a:r>
            <a:r>
              <a:rPr kumimoji="1" lang="ja-JP" altLang="en-US" sz="300" b="1">
                <a:solidFill>
                  <a:schemeClr val="bg1"/>
                </a:solidFill>
              </a:rPr>
              <a:t>　　　　</a:t>
            </a:r>
            <a:endParaRPr kumimoji="1" lang="en-US" altLang="ja-JP" sz="501" b="1">
              <a:solidFill>
                <a:schemeClr val="bg1"/>
              </a:solidFill>
            </a:endParaRPr>
          </a:p>
          <a:p>
            <a:pPr algn="ctr"/>
            <a:r>
              <a:rPr kumimoji="1" lang="en-US" altLang="ja-JP" sz="501" b="1">
                <a:solidFill>
                  <a:schemeClr val="bg1"/>
                </a:solidFill>
              </a:rPr>
              <a:t>XX:XX</a:t>
            </a:r>
            <a:r>
              <a:rPr kumimoji="1" lang="ja-JP" altLang="en-US" sz="300" b="1">
                <a:solidFill>
                  <a:schemeClr val="bg1"/>
                </a:solidFill>
              </a:rPr>
              <a:t>まで</a:t>
            </a:r>
            <a:r>
              <a:rPr kumimoji="1" lang="ja-JP" altLang="en-US" sz="400" b="1">
                <a:solidFill>
                  <a:schemeClr val="bg1"/>
                </a:solidFill>
              </a:rPr>
              <a:t>！</a:t>
            </a:r>
            <a:endParaRPr kumimoji="1" lang="ja-JP" altLang="en-US" sz="501" b="1">
              <a:solidFill>
                <a:schemeClr val="bg1"/>
              </a:solidFill>
            </a:endParaRPr>
          </a:p>
        </p:txBody>
      </p:sp>
      <p:sp>
        <p:nvSpPr>
          <p:cNvPr id="374" name="テキスト ボックス 373">
            <a:extLst>
              <a:ext uri="{FF2B5EF4-FFF2-40B4-BE49-F238E27FC236}">
                <a16:creationId xmlns:a16="http://schemas.microsoft.com/office/drawing/2014/main" id="{D4600BB7-0C81-4A3B-A084-7A0E7A24C19F}"/>
              </a:ext>
            </a:extLst>
          </p:cNvPr>
          <p:cNvSpPr txBox="1"/>
          <p:nvPr/>
        </p:nvSpPr>
        <p:spPr>
          <a:xfrm>
            <a:off x="3867159" y="3183632"/>
            <a:ext cx="945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プレゼント</a:t>
            </a:r>
            <a:r>
              <a:rPr kumimoji="1" lang="en-US" altLang="ja-JP" sz="6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!!</a:t>
            </a:r>
            <a:endParaRPr kumimoji="1" lang="ja-JP" altLang="en-US" sz="60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75" name="テキスト ボックス 374">
            <a:extLst>
              <a:ext uri="{FF2B5EF4-FFF2-40B4-BE49-F238E27FC236}">
                <a16:creationId xmlns:a16="http://schemas.microsoft.com/office/drawing/2014/main" id="{8D54FD3D-6C3D-44D1-8ECC-8A96CC6B78DD}"/>
              </a:ext>
            </a:extLst>
          </p:cNvPr>
          <p:cNvSpPr txBox="1"/>
          <p:nvPr/>
        </p:nvSpPr>
        <p:spPr>
          <a:xfrm>
            <a:off x="2354961" y="2929052"/>
            <a:ext cx="1873272" cy="191095"/>
          </a:xfrm>
          <a:prstGeom prst="flowChartOffpageConnec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b="1"/>
              <a:t>右フォームからのウェビナー参加登録</a:t>
            </a:r>
            <a:r>
              <a:rPr kumimoji="1" lang="en-US" altLang="ja-JP" sz="400" b="1"/>
              <a:t>&amp;</a:t>
            </a:r>
            <a:r>
              <a:rPr kumimoji="1" lang="ja-JP" altLang="en-US" sz="400" b="1"/>
              <a:t>視聴で</a:t>
            </a:r>
          </a:p>
        </p:txBody>
      </p:sp>
      <p:sp>
        <p:nvSpPr>
          <p:cNvPr id="376" name="テキスト ボックス 375">
            <a:extLst>
              <a:ext uri="{FF2B5EF4-FFF2-40B4-BE49-F238E27FC236}">
                <a16:creationId xmlns:a16="http://schemas.microsoft.com/office/drawing/2014/main" id="{63AE67E3-FBC3-465D-A311-0FEF31EB45E5}"/>
              </a:ext>
            </a:extLst>
          </p:cNvPr>
          <p:cNvSpPr txBox="1"/>
          <p:nvPr/>
        </p:nvSpPr>
        <p:spPr>
          <a:xfrm>
            <a:off x="2831469" y="2994300"/>
            <a:ext cx="11232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b="1">
                <a:latin typeface="Arial" panose="020B0604020202020204" pitchFamily="34" charset="0"/>
                <a:ea typeface="HGｺﾞｼｯｸE" panose="020B0909000000000000" pitchFamily="49" charset="-128"/>
                <a:cs typeface="Arial" panose="020B0604020202020204" pitchFamily="34" charset="0"/>
              </a:rPr>
              <a:t>Amazon</a:t>
            </a:r>
            <a:r>
              <a:rPr kumimoji="1" lang="ja-JP" altLang="en-US" sz="600" spc="-151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ギフ</a:t>
            </a:r>
            <a:r>
              <a:rPr kumimoji="1" lang="ja-JP" altLang="en-US" sz="6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ト券</a:t>
            </a:r>
            <a:endParaRPr kumimoji="1" lang="ja-JP" altLang="en-US" sz="70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77" name="テキスト ボックス 376">
            <a:extLst>
              <a:ext uri="{FF2B5EF4-FFF2-40B4-BE49-F238E27FC236}">
                <a16:creationId xmlns:a16="http://schemas.microsoft.com/office/drawing/2014/main" id="{E73DABCA-C6A3-42CE-8654-02085B28C459}"/>
              </a:ext>
            </a:extLst>
          </p:cNvPr>
          <p:cNvSpPr txBox="1"/>
          <p:nvPr/>
        </p:nvSpPr>
        <p:spPr>
          <a:xfrm>
            <a:off x="2382339" y="3140007"/>
            <a:ext cx="945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抽選</a:t>
            </a:r>
            <a:r>
              <a:rPr kumimoji="1" lang="en-US" altLang="ja-JP" sz="9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XXX</a:t>
            </a:r>
            <a:r>
              <a:rPr kumimoji="1" lang="ja-JP" altLang="en-US" sz="6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名様に</a:t>
            </a:r>
          </a:p>
        </p:txBody>
      </p:sp>
      <p:sp>
        <p:nvSpPr>
          <p:cNvPr id="260" name="正方形/長方形 259">
            <a:extLst>
              <a:ext uri="{FF2B5EF4-FFF2-40B4-BE49-F238E27FC236}">
                <a16:creationId xmlns:a16="http://schemas.microsoft.com/office/drawing/2014/main" id="{F43E1360-A97E-4A4F-9938-3BCA4703E0E9}"/>
              </a:ext>
            </a:extLst>
          </p:cNvPr>
          <p:cNvSpPr/>
          <p:nvPr/>
        </p:nvSpPr>
        <p:spPr>
          <a:xfrm>
            <a:off x="2392960" y="4534809"/>
            <a:ext cx="2202832" cy="7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　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r>
              <a:rPr kumimoji="1" lang="ja-JP" altLang="en-US" sz="800" dirty="0">
                <a:solidFill>
                  <a:schemeClr val="tx1"/>
                </a:solidFill>
              </a:rPr>
              <a:t>　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marL="171466" indent="-171466">
              <a:buFont typeface="Wingdings" panose="05000000000000000000" pitchFamily="2" charset="2"/>
              <a:buChar char="ü"/>
            </a:pPr>
            <a:r>
              <a:rPr kumimoji="1" lang="ja-JP" altLang="en-US" sz="500" dirty="0">
                <a:solidFill>
                  <a:schemeClr val="tx1"/>
                </a:solidFill>
              </a:rPr>
              <a:t>ダミーテキストダミーテキストダミーテキストダミーテキスト</a:t>
            </a:r>
            <a:endParaRPr kumimoji="1" lang="en-US" altLang="ja-JP" sz="500" dirty="0">
              <a:solidFill>
                <a:schemeClr val="tx1"/>
              </a:solidFill>
            </a:endParaRPr>
          </a:p>
          <a:p>
            <a:pPr marL="171473" indent="-171473">
              <a:buFont typeface="Wingdings" panose="05000000000000000000" pitchFamily="2" charset="2"/>
              <a:buChar char="ü"/>
            </a:pPr>
            <a:r>
              <a:rPr kumimoji="1" lang="ja-JP" altLang="en-US" sz="400" dirty="0"/>
              <a:t>。</a:t>
            </a:r>
            <a:endParaRPr kumimoji="1" lang="en-US" altLang="ja-JP" sz="400" dirty="0"/>
          </a:p>
        </p:txBody>
      </p:sp>
      <p:sp>
        <p:nvSpPr>
          <p:cNvPr id="261" name="正方形/長方形 260">
            <a:extLst>
              <a:ext uri="{FF2B5EF4-FFF2-40B4-BE49-F238E27FC236}">
                <a16:creationId xmlns:a16="http://schemas.microsoft.com/office/drawing/2014/main" id="{84BCA808-6A1D-4002-8D5B-2ED467BABCED}"/>
              </a:ext>
            </a:extLst>
          </p:cNvPr>
          <p:cNvSpPr/>
          <p:nvPr/>
        </p:nvSpPr>
        <p:spPr>
          <a:xfrm>
            <a:off x="2475552" y="4881829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7208DB4B-398D-4AF9-BE6A-A473D58CC6DE}"/>
              </a:ext>
            </a:extLst>
          </p:cNvPr>
          <p:cNvSpPr/>
          <p:nvPr/>
        </p:nvSpPr>
        <p:spPr>
          <a:xfrm>
            <a:off x="2475552" y="4789536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63" name="正方形/長方形 262">
            <a:extLst>
              <a:ext uri="{FF2B5EF4-FFF2-40B4-BE49-F238E27FC236}">
                <a16:creationId xmlns:a16="http://schemas.microsoft.com/office/drawing/2014/main" id="{0330DD98-A842-4877-8BBF-FCB250C3852B}"/>
              </a:ext>
            </a:extLst>
          </p:cNvPr>
          <p:cNvSpPr/>
          <p:nvPr/>
        </p:nvSpPr>
        <p:spPr>
          <a:xfrm>
            <a:off x="2475552" y="4970658"/>
            <a:ext cx="67116" cy="671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1C6B3BA5-D5F5-44E0-A0A9-851F81144BB4}"/>
              </a:ext>
            </a:extLst>
          </p:cNvPr>
          <p:cNvSpPr txBox="1"/>
          <p:nvPr/>
        </p:nvSpPr>
        <p:spPr>
          <a:xfrm>
            <a:off x="2561210" y="4496374"/>
            <a:ext cx="1774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dirty="0"/>
              <a:t>こんなお悩みがある方におすすめ</a:t>
            </a:r>
            <a:endParaRPr kumimoji="1" lang="en-US" altLang="ja-JP" sz="600" b="1" dirty="0"/>
          </a:p>
        </p:txBody>
      </p:sp>
      <p:sp>
        <p:nvSpPr>
          <p:cNvPr id="265" name="四角形: 角を丸くする 264">
            <a:extLst>
              <a:ext uri="{FF2B5EF4-FFF2-40B4-BE49-F238E27FC236}">
                <a16:creationId xmlns:a16="http://schemas.microsoft.com/office/drawing/2014/main" id="{B9F00C14-F9A7-4F30-984B-3C6C0458DB22}"/>
              </a:ext>
            </a:extLst>
          </p:cNvPr>
          <p:cNvSpPr/>
          <p:nvPr/>
        </p:nvSpPr>
        <p:spPr>
          <a:xfrm>
            <a:off x="2346441" y="11382714"/>
            <a:ext cx="2105269" cy="610271"/>
          </a:xfrm>
          <a:prstGeom prst="roundRect">
            <a:avLst>
              <a:gd name="adj" fmla="val 43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 dirty="0"/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E5367536-2405-4E96-8135-930443512CA9}"/>
              </a:ext>
            </a:extLst>
          </p:cNvPr>
          <p:cNvSpPr txBox="1"/>
          <p:nvPr/>
        </p:nvSpPr>
        <p:spPr>
          <a:xfrm>
            <a:off x="2868436" y="11114606"/>
            <a:ext cx="1223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/>
              <a:t>3</a:t>
            </a:r>
            <a:r>
              <a:rPr kumimoji="1" lang="ja-JP" altLang="en-US" sz="600" b="1"/>
              <a:t>ステップで登録完了</a:t>
            </a:r>
          </a:p>
        </p:txBody>
      </p:sp>
      <p:cxnSp>
        <p:nvCxnSpPr>
          <p:cNvPr id="267" name="直線コネクタ 266">
            <a:extLst>
              <a:ext uri="{FF2B5EF4-FFF2-40B4-BE49-F238E27FC236}">
                <a16:creationId xmlns:a16="http://schemas.microsoft.com/office/drawing/2014/main" id="{5E471926-0CEB-416A-B634-7BA578EDC523}"/>
              </a:ext>
            </a:extLst>
          </p:cNvPr>
          <p:cNvCxnSpPr>
            <a:cxnSpLocks/>
          </p:cNvCxnSpPr>
          <p:nvPr/>
        </p:nvCxnSpPr>
        <p:spPr>
          <a:xfrm>
            <a:off x="2998630" y="11183367"/>
            <a:ext cx="63172" cy="126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>
            <a:extLst>
              <a:ext uri="{FF2B5EF4-FFF2-40B4-BE49-F238E27FC236}">
                <a16:creationId xmlns:a16="http://schemas.microsoft.com/office/drawing/2014/main" id="{393192FA-B396-4EED-8EC0-25218F311607}"/>
              </a:ext>
            </a:extLst>
          </p:cNvPr>
          <p:cNvCxnSpPr>
            <a:cxnSpLocks/>
          </p:cNvCxnSpPr>
          <p:nvPr/>
        </p:nvCxnSpPr>
        <p:spPr>
          <a:xfrm flipH="1">
            <a:off x="3893382" y="11187074"/>
            <a:ext cx="63172" cy="126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四角形: 角を丸くする 268">
            <a:extLst>
              <a:ext uri="{FF2B5EF4-FFF2-40B4-BE49-F238E27FC236}">
                <a16:creationId xmlns:a16="http://schemas.microsoft.com/office/drawing/2014/main" id="{3E117330-1B92-4CA9-909D-5AACF5F66FE9}"/>
              </a:ext>
            </a:extLst>
          </p:cNvPr>
          <p:cNvSpPr/>
          <p:nvPr/>
        </p:nvSpPr>
        <p:spPr>
          <a:xfrm>
            <a:off x="2377038" y="11822213"/>
            <a:ext cx="838615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1. </a:t>
            </a:r>
            <a:r>
              <a:rPr kumimoji="1" lang="ja-JP" altLang="en-US" sz="300" b="1">
                <a:solidFill>
                  <a:schemeClr val="tx1"/>
                </a:solidFill>
              </a:rPr>
              <a:t>右フォームより申込</a:t>
            </a:r>
          </a:p>
        </p:txBody>
      </p:sp>
      <p:sp>
        <p:nvSpPr>
          <p:cNvPr id="270" name="四角形: 角を丸くする 269">
            <a:extLst>
              <a:ext uri="{FF2B5EF4-FFF2-40B4-BE49-F238E27FC236}">
                <a16:creationId xmlns:a16="http://schemas.microsoft.com/office/drawing/2014/main" id="{43913416-4458-45CA-B186-719E97FF9843}"/>
              </a:ext>
            </a:extLst>
          </p:cNvPr>
          <p:cNvSpPr/>
          <p:nvPr/>
        </p:nvSpPr>
        <p:spPr>
          <a:xfrm>
            <a:off x="2842444" y="12027065"/>
            <a:ext cx="1228557" cy="130758"/>
          </a:xfrm>
          <a:prstGeom prst="roundRect">
            <a:avLst>
              <a:gd name="adj" fmla="val 21885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" dirty="0">
                <a:solidFill>
                  <a:schemeClr val="bg1"/>
                </a:solidFill>
              </a:rPr>
              <a:t>参加登録は</a:t>
            </a:r>
            <a:r>
              <a:rPr kumimoji="1" lang="en-US" altLang="ja-JP" sz="600" b="1" dirty="0">
                <a:solidFill>
                  <a:schemeClr val="bg1"/>
                </a:solidFill>
              </a:rPr>
              <a:t>XX/XX</a:t>
            </a:r>
            <a:r>
              <a:rPr kumimoji="1" lang="en-US" altLang="ja-JP" sz="400" b="1" dirty="0">
                <a:solidFill>
                  <a:schemeClr val="bg1"/>
                </a:solidFill>
              </a:rPr>
              <a:t>(X)</a:t>
            </a:r>
            <a:r>
              <a:rPr kumimoji="1" lang="en-US" altLang="ja-JP" sz="600" b="1" dirty="0">
                <a:solidFill>
                  <a:schemeClr val="bg1"/>
                </a:solidFill>
              </a:rPr>
              <a:t> XX:XX</a:t>
            </a:r>
            <a:r>
              <a:rPr kumimoji="1" lang="ja-JP" altLang="en-US" sz="300" dirty="0">
                <a:solidFill>
                  <a:schemeClr val="bg1"/>
                </a:solidFill>
              </a:rPr>
              <a:t>まで</a:t>
            </a:r>
            <a:r>
              <a:rPr kumimoji="1" lang="en-US" altLang="ja-JP" sz="400" dirty="0">
                <a:solidFill>
                  <a:schemeClr val="bg1"/>
                </a:solidFill>
              </a:rPr>
              <a:t>!!</a:t>
            </a:r>
            <a:endParaRPr kumimoji="1" lang="ja-JP" altLang="en-US" sz="501" dirty="0">
              <a:solidFill>
                <a:schemeClr val="bg1"/>
              </a:solidFill>
            </a:endParaRPr>
          </a:p>
        </p:txBody>
      </p:sp>
      <p:sp>
        <p:nvSpPr>
          <p:cNvPr id="271" name="四角形: 角を丸くする 270">
            <a:extLst>
              <a:ext uri="{FF2B5EF4-FFF2-40B4-BE49-F238E27FC236}">
                <a16:creationId xmlns:a16="http://schemas.microsoft.com/office/drawing/2014/main" id="{895F76C2-78E1-4315-9F6E-6D125DC7D988}"/>
              </a:ext>
            </a:extLst>
          </p:cNvPr>
          <p:cNvSpPr/>
          <p:nvPr/>
        </p:nvSpPr>
        <p:spPr>
          <a:xfrm>
            <a:off x="3116898" y="11850619"/>
            <a:ext cx="707192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" b="1" dirty="0">
                <a:solidFill>
                  <a:schemeClr val="tx1"/>
                </a:solidFill>
              </a:rPr>
              <a:t>2. </a:t>
            </a:r>
            <a:r>
              <a:rPr kumimoji="1" lang="ja-JP" altLang="en-US" sz="300" b="1" dirty="0">
                <a:solidFill>
                  <a:schemeClr val="tx1"/>
                </a:solidFill>
              </a:rPr>
              <a:t>自動メールより</a:t>
            </a:r>
            <a:endParaRPr kumimoji="1" lang="en-US" altLang="ja-JP" sz="3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" b="1" dirty="0">
                <a:solidFill>
                  <a:schemeClr val="tx1"/>
                </a:solidFill>
              </a:rPr>
              <a:t>パスワード設定</a:t>
            </a:r>
          </a:p>
        </p:txBody>
      </p:sp>
      <p:sp>
        <p:nvSpPr>
          <p:cNvPr id="272" name="四角形: 角を丸くする 271">
            <a:extLst>
              <a:ext uri="{FF2B5EF4-FFF2-40B4-BE49-F238E27FC236}">
                <a16:creationId xmlns:a16="http://schemas.microsoft.com/office/drawing/2014/main" id="{D029D663-0470-4058-BED9-486731D81C89}"/>
              </a:ext>
            </a:extLst>
          </p:cNvPr>
          <p:cNvSpPr/>
          <p:nvPr/>
        </p:nvSpPr>
        <p:spPr>
          <a:xfrm>
            <a:off x="3664320" y="11822213"/>
            <a:ext cx="856456" cy="15676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" b="1">
                <a:solidFill>
                  <a:schemeClr val="tx1"/>
                </a:solidFill>
              </a:rPr>
              <a:t>3. </a:t>
            </a:r>
            <a:r>
              <a:rPr kumimoji="1" lang="ja-JP" altLang="en-US" sz="300" b="1">
                <a:solidFill>
                  <a:schemeClr val="tx1"/>
                </a:solidFill>
              </a:rPr>
              <a:t>ログインして利用開始</a:t>
            </a:r>
          </a:p>
        </p:txBody>
      </p:sp>
      <p:grpSp>
        <p:nvGrpSpPr>
          <p:cNvPr id="273" name="グループ化 272">
            <a:extLst>
              <a:ext uri="{FF2B5EF4-FFF2-40B4-BE49-F238E27FC236}">
                <a16:creationId xmlns:a16="http://schemas.microsoft.com/office/drawing/2014/main" id="{439E19FC-2122-46E5-BF4E-FDDC310F33A0}"/>
              </a:ext>
            </a:extLst>
          </p:cNvPr>
          <p:cNvGrpSpPr/>
          <p:nvPr/>
        </p:nvGrpSpPr>
        <p:grpSpPr>
          <a:xfrm>
            <a:off x="2605351" y="11511219"/>
            <a:ext cx="331516" cy="296033"/>
            <a:chOff x="2142361" y="9648943"/>
            <a:chExt cx="331516" cy="296033"/>
          </a:xfrm>
        </p:grpSpPr>
        <p:sp>
          <p:nvSpPr>
            <p:cNvPr id="274" name="四角形: 角を丸くする 273">
              <a:extLst>
                <a:ext uri="{FF2B5EF4-FFF2-40B4-BE49-F238E27FC236}">
                  <a16:creationId xmlns:a16="http://schemas.microsoft.com/office/drawing/2014/main" id="{BA905239-A6E9-41D7-AB04-0442B90A87F0}"/>
                </a:ext>
              </a:extLst>
            </p:cNvPr>
            <p:cNvSpPr/>
            <p:nvPr/>
          </p:nvSpPr>
          <p:spPr>
            <a:xfrm>
              <a:off x="2148900" y="9648943"/>
              <a:ext cx="324977" cy="296033"/>
            </a:xfrm>
            <a:prstGeom prst="roundRect">
              <a:avLst>
                <a:gd name="adj" fmla="val 6428"/>
              </a:avLst>
            </a:prstGeom>
            <a:noFill/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275" name="直線コネクタ 274">
              <a:extLst>
                <a:ext uri="{FF2B5EF4-FFF2-40B4-BE49-F238E27FC236}">
                  <a16:creationId xmlns:a16="http://schemas.microsoft.com/office/drawing/2014/main" id="{1F115385-F4F5-4E93-BFB1-D53E0CA98EFC}"/>
                </a:ext>
              </a:extLst>
            </p:cNvPr>
            <p:cNvCxnSpPr>
              <a:cxnSpLocks/>
            </p:cNvCxnSpPr>
            <p:nvPr/>
          </p:nvCxnSpPr>
          <p:spPr>
            <a:xfrm>
              <a:off x="2142361" y="9697761"/>
              <a:ext cx="331514" cy="4289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正方形/長方形 303">
              <a:extLst>
                <a:ext uri="{FF2B5EF4-FFF2-40B4-BE49-F238E27FC236}">
                  <a16:creationId xmlns:a16="http://schemas.microsoft.com/office/drawing/2014/main" id="{B7A16B80-D1D8-4155-8472-EC58C4277091}"/>
                </a:ext>
              </a:extLst>
            </p:cNvPr>
            <p:cNvSpPr/>
            <p:nvPr/>
          </p:nvSpPr>
          <p:spPr>
            <a:xfrm>
              <a:off x="2253275" y="9745062"/>
              <a:ext cx="126179" cy="36000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10" name="正方形/長方形 309">
              <a:extLst>
                <a:ext uri="{FF2B5EF4-FFF2-40B4-BE49-F238E27FC236}">
                  <a16:creationId xmlns:a16="http://schemas.microsoft.com/office/drawing/2014/main" id="{5D475EC1-99F6-4D47-831D-11369B0C66B9}"/>
                </a:ext>
              </a:extLst>
            </p:cNvPr>
            <p:cNvSpPr/>
            <p:nvPr/>
          </p:nvSpPr>
          <p:spPr>
            <a:xfrm>
              <a:off x="2253275" y="9799589"/>
              <a:ext cx="126179" cy="63365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11" name="四角形: 角を丸くする 310">
              <a:extLst>
                <a:ext uri="{FF2B5EF4-FFF2-40B4-BE49-F238E27FC236}">
                  <a16:creationId xmlns:a16="http://schemas.microsoft.com/office/drawing/2014/main" id="{C03D32D5-BDB1-40F5-A707-158E937B80E7}"/>
                </a:ext>
              </a:extLst>
            </p:cNvPr>
            <p:cNvSpPr/>
            <p:nvPr/>
          </p:nvSpPr>
          <p:spPr>
            <a:xfrm>
              <a:off x="2280851" y="9878609"/>
              <a:ext cx="69297" cy="18000"/>
            </a:xfrm>
            <a:prstGeom prst="roundRect">
              <a:avLst>
                <a:gd name="adj" fmla="val 50000"/>
              </a:avLst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12" name="楕円 311">
              <a:extLst>
                <a:ext uri="{FF2B5EF4-FFF2-40B4-BE49-F238E27FC236}">
                  <a16:creationId xmlns:a16="http://schemas.microsoft.com/office/drawing/2014/main" id="{C50680DE-CCD8-4C60-BDA1-FB19494A2F9A}"/>
                </a:ext>
              </a:extLst>
            </p:cNvPr>
            <p:cNvSpPr/>
            <p:nvPr/>
          </p:nvSpPr>
          <p:spPr>
            <a:xfrm>
              <a:off x="2172837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13" name="楕円 312">
              <a:extLst>
                <a:ext uri="{FF2B5EF4-FFF2-40B4-BE49-F238E27FC236}">
                  <a16:creationId xmlns:a16="http://schemas.microsoft.com/office/drawing/2014/main" id="{95B4A38A-2DB5-4EE9-9091-C4B8EDD7A922}"/>
                </a:ext>
              </a:extLst>
            </p:cNvPr>
            <p:cNvSpPr/>
            <p:nvPr/>
          </p:nvSpPr>
          <p:spPr>
            <a:xfrm>
              <a:off x="2207516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14" name="楕円 313">
              <a:extLst>
                <a:ext uri="{FF2B5EF4-FFF2-40B4-BE49-F238E27FC236}">
                  <a16:creationId xmlns:a16="http://schemas.microsoft.com/office/drawing/2014/main" id="{9C794752-1846-4584-8F10-5D0A0D65C492}"/>
                </a:ext>
              </a:extLst>
            </p:cNvPr>
            <p:cNvSpPr/>
            <p:nvPr/>
          </p:nvSpPr>
          <p:spPr>
            <a:xfrm>
              <a:off x="2242197" y="9667890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grpSp>
        <p:nvGrpSpPr>
          <p:cNvPr id="316" name="グループ化 315">
            <a:extLst>
              <a:ext uri="{FF2B5EF4-FFF2-40B4-BE49-F238E27FC236}">
                <a16:creationId xmlns:a16="http://schemas.microsoft.com/office/drawing/2014/main" id="{9C4298E3-5DCD-4450-89E2-4FFEC6FBC5E7}"/>
              </a:ext>
            </a:extLst>
          </p:cNvPr>
          <p:cNvGrpSpPr/>
          <p:nvPr/>
        </p:nvGrpSpPr>
        <p:grpSpPr>
          <a:xfrm>
            <a:off x="3933989" y="11505456"/>
            <a:ext cx="331517" cy="296033"/>
            <a:chOff x="3470999" y="9643180"/>
            <a:chExt cx="331517" cy="296033"/>
          </a:xfrm>
        </p:grpSpPr>
        <p:sp>
          <p:nvSpPr>
            <p:cNvPr id="317" name="四角形: 角を丸くする 316">
              <a:extLst>
                <a:ext uri="{FF2B5EF4-FFF2-40B4-BE49-F238E27FC236}">
                  <a16:creationId xmlns:a16="http://schemas.microsoft.com/office/drawing/2014/main" id="{5AED4B53-2585-47E2-9B1F-D7A0EB6D0843}"/>
                </a:ext>
              </a:extLst>
            </p:cNvPr>
            <p:cNvSpPr/>
            <p:nvPr/>
          </p:nvSpPr>
          <p:spPr>
            <a:xfrm>
              <a:off x="3477539" y="9643180"/>
              <a:ext cx="324977" cy="296033"/>
            </a:xfrm>
            <a:prstGeom prst="roundRect">
              <a:avLst>
                <a:gd name="adj" fmla="val 6428"/>
              </a:avLst>
            </a:prstGeom>
            <a:noFill/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318" name="直線コネクタ 317">
              <a:extLst>
                <a:ext uri="{FF2B5EF4-FFF2-40B4-BE49-F238E27FC236}">
                  <a16:creationId xmlns:a16="http://schemas.microsoft.com/office/drawing/2014/main" id="{E8AF7140-593D-4703-981C-09D6749D4CC0}"/>
                </a:ext>
              </a:extLst>
            </p:cNvPr>
            <p:cNvCxnSpPr>
              <a:cxnSpLocks/>
            </p:cNvCxnSpPr>
            <p:nvPr/>
          </p:nvCxnSpPr>
          <p:spPr>
            <a:xfrm>
              <a:off x="3470999" y="9691998"/>
              <a:ext cx="331514" cy="4289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正方形/長方形 318">
              <a:extLst>
                <a:ext uri="{FF2B5EF4-FFF2-40B4-BE49-F238E27FC236}">
                  <a16:creationId xmlns:a16="http://schemas.microsoft.com/office/drawing/2014/main" id="{C782760B-31E8-4969-9BE7-48B860DF9F41}"/>
                </a:ext>
              </a:extLst>
            </p:cNvPr>
            <p:cNvSpPr/>
            <p:nvPr/>
          </p:nvSpPr>
          <p:spPr>
            <a:xfrm>
              <a:off x="3620977" y="9722717"/>
              <a:ext cx="152042" cy="76872"/>
            </a:xfrm>
            <a:prstGeom prst="rect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37" name="楕円 336">
              <a:extLst>
                <a:ext uri="{FF2B5EF4-FFF2-40B4-BE49-F238E27FC236}">
                  <a16:creationId xmlns:a16="http://schemas.microsoft.com/office/drawing/2014/main" id="{C644C9DD-288F-46D8-A240-FEF83BCC5EC7}"/>
                </a:ext>
              </a:extLst>
            </p:cNvPr>
            <p:cNvSpPr/>
            <p:nvPr/>
          </p:nvSpPr>
          <p:spPr>
            <a:xfrm>
              <a:off x="3501473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38" name="楕円 337">
              <a:extLst>
                <a:ext uri="{FF2B5EF4-FFF2-40B4-BE49-F238E27FC236}">
                  <a16:creationId xmlns:a16="http://schemas.microsoft.com/office/drawing/2014/main" id="{7F60A19F-E721-4731-9C0C-094545F24E9E}"/>
                </a:ext>
              </a:extLst>
            </p:cNvPr>
            <p:cNvSpPr/>
            <p:nvPr/>
          </p:nvSpPr>
          <p:spPr>
            <a:xfrm>
              <a:off x="3536156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51" name="楕円 350">
              <a:extLst>
                <a:ext uri="{FF2B5EF4-FFF2-40B4-BE49-F238E27FC236}">
                  <a16:creationId xmlns:a16="http://schemas.microsoft.com/office/drawing/2014/main" id="{3E4AFAEB-DBA1-4EEF-83D3-B02E7BE1A6E3}"/>
                </a:ext>
              </a:extLst>
            </p:cNvPr>
            <p:cNvSpPr/>
            <p:nvPr/>
          </p:nvSpPr>
          <p:spPr>
            <a:xfrm>
              <a:off x="3570835" y="9662125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38B77669-7DF6-48E2-996A-1EAB172659BA}"/>
                </a:ext>
              </a:extLst>
            </p:cNvPr>
            <p:cNvSpPr/>
            <p:nvPr/>
          </p:nvSpPr>
          <p:spPr>
            <a:xfrm>
              <a:off x="3528002" y="9775290"/>
              <a:ext cx="36000" cy="18000"/>
            </a:xfrm>
            <a:custGeom>
              <a:avLst/>
              <a:gdLst>
                <a:gd name="connsiteX0" fmla="*/ 24800 w 49468"/>
                <a:gd name="connsiteY0" fmla="*/ 0 h 25899"/>
                <a:gd name="connsiteX1" fmla="*/ 47040 w 49468"/>
                <a:gd name="connsiteY1" fmla="*/ 9212 h 25899"/>
                <a:gd name="connsiteX2" fmla="*/ 49468 w 49468"/>
                <a:gd name="connsiteY2" fmla="*/ 15074 h 25899"/>
                <a:gd name="connsiteX3" fmla="*/ 49191 w 49468"/>
                <a:gd name="connsiteY3" fmla="*/ 15741 h 25899"/>
                <a:gd name="connsiteX4" fmla="*/ 24668 w 49468"/>
                <a:gd name="connsiteY4" fmla="*/ 25899 h 25899"/>
                <a:gd name="connsiteX5" fmla="*/ 145 w 49468"/>
                <a:gd name="connsiteY5" fmla="*/ 15741 h 25899"/>
                <a:gd name="connsiteX6" fmla="*/ 0 w 49468"/>
                <a:gd name="connsiteY6" fmla="*/ 15392 h 25899"/>
                <a:gd name="connsiteX7" fmla="*/ 2560 w 49468"/>
                <a:gd name="connsiteY7" fmla="*/ 9212 h 25899"/>
                <a:gd name="connsiteX8" fmla="*/ 24800 w 49468"/>
                <a:gd name="connsiteY8" fmla="*/ 0 h 2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68" h="25899">
                  <a:moveTo>
                    <a:pt x="24800" y="0"/>
                  </a:moveTo>
                  <a:cubicBezTo>
                    <a:pt x="33485" y="0"/>
                    <a:pt x="41348" y="3521"/>
                    <a:pt x="47040" y="9212"/>
                  </a:cubicBezTo>
                  <a:lnTo>
                    <a:pt x="49468" y="15074"/>
                  </a:lnTo>
                  <a:lnTo>
                    <a:pt x="49191" y="15741"/>
                  </a:lnTo>
                  <a:cubicBezTo>
                    <a:pt x="42915" y="22017"/>
                    <a:pt x="34245" y="25899"/>
                    <a:pt x="24668" y="25899"/>
                  </a:cubicBezTo>
                  <a:cubicBezTo>
                    <a:pt x="15091" y="25899"/>
                    <a:pt x="6421" y="22017"/>
                    <a:pt x="145" y="15741"/>
                  </a:cubicBezTo>
                  <a:lnTo>
                    <a:pt x="0" y="15392"/>
                  </a:lnTo>
                  <a:lnTo>
                    <a:pt x="2560" y="9212"/>
                  </a:lnTo>
                  <a:cubicBezTo>
                    <a:pt x="8252" y="3521"/>
                    <a:pt x="16115" y="0"/>
                    <a:pt x="24800" y="0"/>
                  </a:cubicBezTo>
                  <a:close/>
                </a:path>
              </a:pathLst>
            </a:cu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53" name="楕円 352">
              <a:extLst>
                <a:ext uri="{FF2B5EF4-FFF2-40B4-BE49-F238E27FC236}">
                  <a16:creationId xmlns:a16="http://schemas.microsoft.com/office/drawing/2014/main" id="{0C925934-F829-404F-9FD8-1B1D5EC7D87E}"/>
                </a:ext>
              </a:extLst>
            </p:cNvPr>
            <p:cNvSpPr/>
            <p:nvPr/>
          </p:nvSpPr>
          <p:spPr>
            <a:xfrm>
              <a:off x="3538026" y="9750016"/>
              <a:ext cx="18000" cy="18000"/>
            </a:xfrm>
            <a:prstGeom prst="ellipse">
              <a:avLst/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54" name="楕円 353">
              <a:extLst>
                <a:ext uri="{FF2B5EF4-FFF2-40B4-BE49-F238E27FC236}">
                  <a16:creationId xmlns:a16="http://schemas.microsoft.com/office/drawing/2014/main" id="{92694C2E-9983-4A87-9641-B0FE3A19F26B}"/>
                </a:ext>
              </a:extLst>
            </p:cNvPr>
            <p:cNvSpPr/>
            <p:nvPr/>
          </p:nvSpPr>
          <p:spPr>
            <a:xfrm>
              <a:off x="3510807" y="9725313"/>
              <a:ext cx="72000" cy="72000"/>
            </a:xfrm>
            <a:prstGeom prst="ellipse">
              <a:avLst/>
            </a:prstGeom>
            <a:noFill/>
            <a:ln w="6350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  <p:cxnSp>
          <p:nvCxnSpPr>
            <p:cNvPr id="355" name="直線コネクタ 354">
              <a:extLst>
                <a:ext uri="{FF2B5EF4-FFF2-40B4-BE49-F238E27FC236}">
                  <a16:creationId xmlns:a16="http://schemas.microsoft.com/office/drawing/2014/main" id="{1E46E256-50C1-4CCF-AEB3-3053D2FA1FC7}"/>
                </a:ext>
              </a:extLst>
            </p:cNvPr>
            <p:cNvCxnSpPr/>
            <p:nvPr/>
          </p:nvCxnSpPr>
          <p:spPr>
            <a:xfrm>
              <a:off x="3620979" y="9825569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線コネクタ 355">
              <a:extLst>
                <a:ext uri="{FF2B5EF4-FFF2-40B4-BE49-F238E27FC236}">
                  <a16:creationId xmlns:a16="http://schemas.microsoft.com/office/drawing/2014/main" id="{2B6E39D3-B93F-4815-BFD5-4BE1A1DAD1A5}"/>
                </a:ext>
              </a:extLst>
            </p:cNvPr>
            <p:cNvCxnSpPr/>
            <p:nvPr/>
          </p:nvCxnSpPr>
          <p:spPr>
            <a:xfrm>
              <a:off x="3620978" y="9841464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コネクタ 356">
              <a:extLst>
                <a:ext uri="{FF2B5EF4-FFF2-40B4-BE49-F238E27FC236}">
                  <a16:creationId xmlns:a16="http://schemas.microsoft.com/office/drawing/2014/main" id="{7C003B30-8DFF-4E22-9B27-49C7F3DB5611}"/>
                </a:ext>
              </a:extLst>
            </p:cNvPr>
            <p:cNvCxnSpPr/>
            <p:nvPr/>
          </p:nvCxnSpPr>
          <p:spPr>
            <a:xfrm>
              <a:off x="3710926" y="9821820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線コネクタ 357">
              <a:extLst>
                <a:ext uri="{FF2B5EF4-FFF2-40B4-BE49-F238E27FC236}">
                  <a16:creationId xmlns:a16="http://schemas.microsoft.com/office/drawing/2014/main" id="{5275FE62-D06D-4ACF-A13D-AEC8AD2B5D0F}"/>
                </a:ext>
              </a:extLst>
            </p:cNvPr>
            <p:cNvCxnSpPr/>
            <p:nvPr/>
          </p:nvCxnSpPr>
          <p:spPr>
            <a:xfrm>
              <a:off x="3714209" y="9841464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コネクタ 358">
              <a:extLst>
                <a:ext uri="{FF2B5EF4-FFF2-40B4-BE49-F238E27FC236}">
                  <a16:creationId xmlns:a16="http://schemas.microsoft.com/office/drawing/2014/main" id="{7929507A-1840-4F39-B2EE-819E5829DDA3}"/>
                </a:ext>
              </a:extLst>
            </p:cNvPr>
            <p:cNvCxnSpPr/>
            <p:nvPr/>
          </p:nvCxnSpPr>
          <p:spPr>
            <a:xfrm>
              <a:off x="3620977" y="9857342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線コネクタ 359">
              <a:extLst>
                <a:ext uri="{FF2B5EF4-FFF2-40B4-BE49-F238E27FC236}">
                  <a16:creationId xmlns:a16="http://schemas.microsoft.com/office/drawing/2014/main" id="{31A945DD-C78E-49A4-87EE-7D4AE8553479}"/>
                </a:ext>
              </a:extLst>
            </p:cNvPr>
            <p:cNvCxnSpPr>
              <a:cxnSpLocks/>
            </p:cNvCxnSpPr>
            <p:nvPr/>
          </p:nvCxnSpPr>
          <p:spPr>
            <a:xfrm>
              <a:off x="3620784" y="9878607"/>
              <a:ext cx="132147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線コネクタ 360">
              <a:extLst>
                <a:ext uri="{FF2B5EF4-FFF2-40B4-BE49-F238E27FC236}">
                  <a16:creationId xmlns:a16="http://schemas.microsoft.com/office/drawing/2014/main" id="{D802C12B-AA9E-4721-A434-5434CE35C91E}"/>
                </a:ext>
              </a:extLst>
            </p:cNvPr>
            <p:cNvCxnSpPr>
              <a:cxnSpLocks/>
            </p:cNvCxnSpPr>
            <p:nvPr/>
          </p:nvCxnSpPr>
          <p:spPr>
            <a:xfrm>
              <a:off x="3620784" y="9896608"/>
              <a:ext cx="132147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線コネクタ 361">
              <a:extLst>
                <a:ext uri="{FF2B5EF4-FFF2-40B4-BE49-F238E27FC236}">
                  <a16:creationId xmlns:a16="http://schemas.microsoft.com/office/drawing/2014/main" id="{B5F848BC-F8D2-42D6-B2D4-A3A473B82BD0}"/>
                </a:ext>
              </a:extLst>
            </p:cNvPr>
            <p:cNvCxnSpPr/>
            <p:nvPr/>
          </p:nvCxnSpPr>
          <p:spPr>
            <a:xfrm>
              <a:off x="3514112" y="9814340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線コネクタ 362">
              <a:extLst>
                <a:ext uri="{FF2B5EF4-FFF2-40B4-BE49-F238E27FC236}">
                  <a16:creationId xmlns:a16="http://schemas.microsoft.com/office/drawing/2014/main" id="{59342185-54F7-4731-8887-3E2F00DD5E12}"/>
                </a:ext>
              </a:extLst>
            </p:cNvPr>
            <p:cNvCxnSpPr/>
            <p:nvPr/>
          </p:nvCxnSpPr>
          <p:spPr>
            <a:xfrm>
              <a:off x="3514109" y="9830235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線コネクタ 363">
              <a:extLst>
                <a:ext uri="{FF2B5EF4-FFF2-40B4-BE49-F238E27FC236}">
                  <a16:creationId xmlns:a16="http://schemas.microsoft.com/office/drawing/2014/main" id="{1101B75D-7318-4DCB-AD4F-71AE8777B8D5}"/>
                </a:ext>
              </a:extLst>
            </p:cNvPr>
            <p:cNvCxnSpPr/>
            <p:nvPr/>
          </p:nvCxnSpPr>
          <p:spPr>
            <a:xfrm>
              <a:off x="3514108" y="9846113"/>
              <a:ext cx="62095" cy="0"/>
            </a:xfrm>
            <a:prstGeom prst="line">
              <a:avLst/>
            </a:prstGeom>
            <a:ln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二等辺三角形 364">
              <a:extLst>
                <a:ext uri="{FF2B5EF4-FFF2-40B4-BE49-F238E27FC236}">
                  <a16:creationId xmlns:a16="http://schemas.microsoft.com/office/drawing/2014/main" id="{1811BD7B-FC2F-414D-B363-1FECDC849747}"/>
                </a:ext>
              </a:extLst>
            </p:cNvPr>
            <p:cNvSpPr/>
            <p:nvPr/>
          </p:nvSpPr>
          <p:spPr>
            <a:xfrm rot="5400000">
              <a:off x="3687644" y="9752608"/>
              <a:ext cx="21600" cy="18000"/>
            </a:xfrm>
            <a:prstGeom prst="triangle">
              <a:avLst/>
            </a:prstGeom>
            <a:solidFill>
              <a:srgbClr val="3AABD2"/>
            </a:solidFill>
            <a:ln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1"/>
            </a:p>
          </p:txBody>
        </p:sp>
      </p:grpSp>
      <p:sp>
        <p:nvSpPr>
          <p:cNvPr id="366" name="二等辺三角形 365">
            <a:extLst>
              <a:ext uri="{FF2B5EF4-FFF2-40B4-BE49-F238E27FC236}">
                <a16:creationId xmlns:a16="http://schemas.microsoft.com/office/drawing/2014/main" id="{8CCFA5D2-EA89-4AD7-96A0-2582F271F5BA}"/>
              </a:ext>
            </a:extLst>
          </p:cNvPr>
          <p:cNvSpPr/>
          <p:nvPr/>
        </p:nvSpPr>
        <p:spPr>
          <a:xfrm rot="5400000">
            <a:off x="3099253" y="11650330"/>
            <a:ext cx="53034" cy="45719"/>
          </a:xfrm>
          <a:prstGeom prst="triangle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367" name="二等辺三角形 366">
            <a:extLst>
              <a:ext uri="{FF2B5EF4-FFF2-40B4-BE49-F238E27FC236}">
                <a16:creationId xmlns:a16="http://schemas.microsoft.com/office/drawing/2014/main" id="{9AA85E28-F0FD-40AF-8DE6-8E64695834A8}"/>
              </a:ext>
            </a:extLst>
          </p:cNvPr>
          <p:cNvSpPr/>
          <p:nvPr/>
        </p:nvSpPr>
        <p:spPr>
          <a:xfrm rot="5400000">
            <a:off x="3754438" y="11650330"/>
            <a:ext cx="53034" cy="45719"/>
          </a:xfrm>
          <a:prstGeom prst="triangle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grpSp>
        <p:nvGrpSpPr>
          <p:cNvPr id="368" name="グループ化 367">
            <a:extLst>
              <a:ext uri="{FF2B5EF4-FFF2-40B4-BE49-F238E27FC236}">
                <a16:creationId xmlns:a16="http://schemas.microsoft.com/office/drawing/2014/main" id="{5B5971DF-7090-40C0-9A4E-B9EB00D8CF22}"/>
              </a:ext>
            </a:extLst>
          </p:cNvPr>
          <p:cNvGrpSpPr/>
          <p:nvPr/>
        </p:nvGrpSpPr>
        <p:grpSpPr>
          <a:xfrm>
            <a:off x="3262747" y="11446043"/>
            <a:ext cx="242169" cy="278816"/>
            <a:chOff x="3056000" y="9512059"/>
            <a:chExt cx="194339" cy="223748"/>
          </a:xfrm>
        </p:grpSpPr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085F00F9-6AF3-450D-A7DD-15E0220785F6}"/>
                </a:ext>
              </a:extLst>
            </p:cNvPr>
            <p:cNvSpPr/>
            <p:nvPr/>
          </p:nvSpPr>
          <p:spPr>
            <a:xfrm rot="2616396">
              <a:off x="3056000" y="9528635"/>
              <a:ext cx="194339" cy="193667"/>
            </a:xfrm>
            <a:custGeom>
              <a:avLst/>
              <a:gdLst>
                <a:gd name="connsiteX0" fmla="*/ 113012 w 194339"/>
                <a:gd name="connsiteY0" fmla="*/ 535 h 193667"/>
                <a:gd name="connsiteX1" fmla="*/ 114395 w 194339"/>
                <a:gd name="connsiteY1" fmla="*/ 0 h 193667"/>
                <a:gd name="connsiteX2" fmla="*/ 122763 w 194339"/>
                <a:gd name="connsiteY2" fmla="*/ 3707 h 193667"/>
                <a:gd name="connsiteX3" fmla="*/ 191040 w 194339"/>
                <a:gd name="connsiteY3" fmla="*/ 75389 h 193667"/>
                <a:gd name="connsiteX4" fmla="*/ 190629 w 194339"/>
                <a:gd name="connsiteY4" fmla="*/ 92294 h 193667"/>
                <a:gd name="connsiteX5" fmla="*/ 87665 w 194339"/>
                <a:gd name="connsiteY5" fmla="*/ 190369 h 193667"/>
                <a:gd name="connsiteX6" fmla="*/ 70760 w 194339"/>
                <a:gd name="connsiteY6" fmla="*/ 189957 h 193667"/>
                <a:gd name="connsiteX7" fmla="*/ 2482 w 194339"/>
                <a:gd name="connsiteY7" fmla="*/ 118275 h 193667"/>
                <a:gd name="connsiteX8" fmla="*/ 0 w 194339"/>
                <a:gd name="connsiteY8" fmla="*/ 111844 h 193667"/>
                <a:gd name="connsiteX9" fmla="*/ 96853 w 194339"/>
                <a:gd name="connsiteY9" fmla="*/ 111844 h 193667"/>
                <a:gd name="connsiteX10" fmla="*/ 113012 w 194339"/>
                <a:gd name="connsiteY10" fmla="*/ 95685 h 193667"/>
                <a:gd name="connsiteX11" fmla="*/ 113012 w 194339"/>
                <a:gd name="connsiteY11" fmla="*/ 535 h 19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339" h="193667">
                  <a:moveTo>
                    <a:pt x="113012" y="535"/>
                  </a:moveTo>
                  <a:lnTo>
                    <a:pt x="114395" y="0"/>
                  </a:lnTo>
                  <a:cubicBezTo>
                    <a:pt x="117455" y="75"/>
                    <a:pt x="120485" y="1316"/>
                    <a:pt x="122763" y="3707"/>
                  </a:cubicBezTo>
                  <a:lnTo>
                    <a:pt x="191040" y="75389"/>
                  </a:lnTo>
                  <a:cubicBezTo>
                    <a:pt x="195595" y="80171"/>
                    <a:pt x="195411" y="87739"/>
                    <a:pt x="190629" y="92294"/>
                  </a:cubicBezTo>
                  <a:lnTo>
                    <a:pt x="87665" y="190369"/>
                  </a:lnTo>
                  <a:cubicBezTo>
                    <a:pt x="82883" y="194923"/>
                    <a:pt x="75315" y="194739"/>
                    <a:pt x="70760" y="189957"/>
                  </a:cubicBezTo>
                  <a:lnTo>
                    <a:pt x="2482" y="118275"/>
                  </a:lnTo>
                  <a:lnTo>
                    <a:pt x="0" y="111844"/>
                  </a:lnTo>
                  <a:lnTo>
                    <a:pt x="96853" y="111844"/>
                  </a:lnTo>
                  <a:cubicBezTo>
                    <a:pt x="105777" y="111844"/>
                    <a:pt x="113012" y="104608"/>
                    <a:pt x="113012" y="95685"/>
                  </a:cubicBezTo>
                  <a:lnTo>
                    <a:pt x="113012" y="5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2B5C4B8C-6469-41B0-8A7D-87982E808CF3}"/>
                </a:ext>
              </a:extLst>
            </p:cNvPr>
            <p:cNvSpPr/>
            <p:nvPr/>
          </p:nvSpPr>
          <p:spPr>
            <a:xfrm rot="13440984">
              <a:off x="3097289" y="9624498"/>
              <a:ext cx="113825" cy="111309"/>
            </a:xfrm>
            <a:custGeom>
              <a:avLst/>
              <a:gdLst>
                <a:gd name="connsiteX0" fmla="*/ 3706 w 113825"/>
                <a:gd name="connsiteY0" fmla="*/ 100835 h 111309"/>
                <a:gd name="connsiteX1" fmla="*/ 106671 w 113825"/>
                <a:gd name="connsiteY1" fmla="*/ 2761 h 111309"/>
                <a:gd name="connsiteX2" fmla="*/ 113825 w 113825"/>
                <a:gd name="connsiteY2" fmla="*/ 0 h 111309"/>
                <a:gd name="connsiteX3" fmla="*/ 113825 w 113825"/>
                <a:gd name="connsiteY3" fmla="*/ 95150 h 111309"/>
                <a:gd name="connsiteX4" fmla="*/ 97666 w 113825"/>
                <a:gd name="connsiteY4" fmla="*/ 111309 h 111309"/>
                <a:gd name="connsiteX5" fmla="*/ 813 w 113825"/>
                <a:gd name="connsiteY5" fmla="*/ 111309 h 111309"/>
                <a:gd name="connsiteX6" fmla="*/ 0 w 113825"/>
                <a:gd name="connsiteY6" fmla="*/ 109203 h 111309"/>
                <a:gd name="connsiteX7" fmla="*/ 3706 w 113825"/>
                <a:gd name="connsiteY7" fmla="*/ 100835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25" h="111309">
                  <a:moveTo>
                    <a:pt x="3706" y="100835"/>
                  </a:moveTo>
                  <a:lnTo>
                    <a:pt x="106671" y="2761"/>
                  </a:lnTo>
                  <a:lnTo>
                    <a:pt x="113825" y="0"/>
                  </a:lnTo>
                  <a:lnTo>
                    <a:pt x="113825" y="95150"/>
                  </a:lnTo>
                  <a:cubicBezTo>
                    <a:pt x="113825" y="104073"/>
                    <a:pt x="106590" y="111309"/>
                    <a:pt x="97666" y="111309"/>
                  </a:cubicBezTo>
                  <a:lnTo>
                    <a:pt x="813" y="111309"/>
                  </a:lnTo>
                  <a:lnTo>
                    <a:pt x="0" y="109203"/>
                  </a:lnTo>
                  <a:cubicBezTo>
                    <a:pt x="74" y="106143"/>
                    <a:pt x="1315" y="103113"/>
                    <a:pt x="3706" y="1008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01DC58D7-041D-422D-ACD6-EECE8D8EEE24}"/>
                </a:ext>
              </a:extLst>
            </p:cNvPr>
            <p:cNvSpPr/>
            <p:nvPr/>
          </p:nvSpPr>
          <p:spPr>
            <a:xfrm rot="2616396">
              <a:off x="3094550" y="9512059"/>
              <a:ext cx="113825" cy="111309"/>
            </a:xfrm>
            <a:custGeom>
              <a:avLst/>
              <a:gdLst>
                <a:gd name="connsiteX0" fmla="*/ 3706 w 113825"/>
                <a:gd name="connsiteY0" fmla="*/ 100835 h 111309"/>
                <a:gd name="connsiteX1" fmla="*/ 106671 w 113825"/>
                <a:gd name="connsiteY1" fmla="*/ 2761 h 111309"/>
                <a:gd name="connsiteX2" fmla="*/ 113825 w 113825"/>
                <a:gd name="connsiteY2" fmla="*/ 0 h 111309"/>
                <a:gd name="connsiteX3" fmla="*/ 113825 w 113825"/>
                <a:gd name="connsiteY3" fmla="*/ 95150 h 111309"/>
                <a:gd name="connsiteX4" fmla="*/ 97666 w 113825"/>
                <a:gd name="connsiteY4" fmla="*/ 111309 h 111309"/>
                <a:gd name="connsiteX5" fmla="*/ 813 w 113825"/>
                <a:gd name="connsiteY5" fmla="*/ 111309 h 111309"/>
                <a:gd name="connsiteX6" fmla="*/ 0 w 113825"/>
                <a:gd name="connsiteY6" fmla="*/ 109203 h 111309"/>
                <a:gd name="connsiteX7" fmla="*/ 3706 w 113825"/>
                <a:gd name="connsiteY7" fmla="*/ 100835 h 11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25" h="111309">
                  <a:moveTo>
                    <a:pt x="3706" y="100835"/>
                  </a:moveTo>
                  <a:lnTo>
                    <a:pt x="106671" y="2761"/>
                  </a:lnTo>
                  <a:lnTo>
                    <a:pt x="113825" y="0"/>
                  </a:lnTo>
                  <a:lnTo>
                    <a:pt x="113825" y="95150"/>
                  </a:lnTo>
                  <a:cubicBezTo>
                    <a:pt x="113825" y="104073"/>
                    <a:pt x="106590" y="111309"/>
                    <a:pt x="97666" y="111309"/>
                  </a:cubicBezTo>
                  <a:lnTo>
                    <a:pt x="813" y="111309"/>
                  </a:lnTo>
                  <a:lnTo>
                    <a:pt x="0" y="109203"/>
                  </a:lnTo>
                  <a:cubicBezTo>
                    <a:pt x="74" y="106143"/>
                    <a:pt x="1315" y="103113"/>
                    <a:pt x="3706" y="1008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801"/>
            </a:p>
          </p:txBody>
        </p:sp>
      </p:grpSp>
      <p:grpSp>
        <p:nvGrpSpPr>
          <p:cNvPr id="381" name="グループ化 380">
            <a:extLst>
              <a:ext uri="{FF2B5EF4-FFF2-40B4-BE49-F238E27FC236}">
                <a16:creationId xmlns:a16="http://schemas.microsoft.com/office/drawing/2014/main" id="{5A394505-7943-4BE1-8B24-AB05B892852C}"/>
              </a:ext>
            </a:extLst>
          </p:cNvPr>
          <p:cNvGrpSpPr/>
          <p:nvPr/>
        </p:nvGrpSpPr>
        <p:grpSpPr>
          <a:xfrm>
            <a:off x="3423548" y="11553938"/>
            <a:ext cx="181301" cy="250749"/>
            <a:chOff x="3191426" y="9709043"/>
            <a:chExt cx="176748" cy="244452"/>
          </a:xfrm>
        </p:grpSpPr>
        <p:grpSp>
          <p:nvGrpSpPr>
            <p:cNvPr id="382" name="グループ化 381">
              <a:extLst>
                <a:ext uri="{FF2B5EF4-FFF2-40B4-BE49-F238E27FC236}">
                  <a16:creationId xmlns:a16="http://schemas.microsoft.com/office/drawing/2014/main" id="{BF69EFE8-224E-4167-8E11-F0EDACE87B44}"/>
                </a:ext>
              </a:extLst>
            </p:cNvPr>
            <p:cNvGrpSpPr/>
            <p:nvPr/>
          </p:nvGrpSpPr>
          <p:grpSpPr>
            <a:xfrm>
              <a:off x="3191426" y="9796729"/>
              <a:ext cx="176748" cy="156766"/>
              <a:chOff x="3226247" y="9608636"/>
              <a:chExt cx="176748" cy="156766"/>
            </a:xfrm>
          </p:grpSpPr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FF151023-0A01-4403-AEBE-F560A65464B0}"/>
                  </a:ext>
                </a:extLst>
              </p:cNvPr>
              <p:cNvSpPr/>
              <p:nvPr/>
            </p:nvSpPr>
            <p:spPr>
              <a:xfrm>
                <a:off x="3226247" y="9608636"/>
                <a:ext cx="176748" cy="156766"/>
              </a:xfrm>
              <a:custGeom>
                <a:avLst/>
                <a:gdLst>
                  <a:gd name="connsiteX0" fmla="*/ 19205 w 181857"/>
                  <a:gd name="connsiteY0" fmla="*/ 0 h 191344"/>
                  <a:gd name="connsiteX1" fmla="*/ 162811 w 181857"/>
                  <a:gd name="connsiteY1" fmla="*/ 0 h 191344"/>
                  <a:gd name="connsiteX2" fmla="*/ 181857 w 181857"/>
                  <a:gd name="connsiteY2" fmla="*/ 19046 h 191344"/>
                  <a:gd name="connsiteX3" fmla="*/ 181857 w 181857"/>
                  <a:gd name="connsiteY3" fmla="*/ 95230 h 191344"/>
                  <a:gd name="connsiteX4" fmla="*/ 180674 w 181857"/>
                  <a:gd name="connsiteY4" fmla="*/ 98087 h 191344"/>
                  <a:gd name="connsiteX5" fmla="*/ 181698 w 181857"/>
                  <a:gd name="connsiteY5" fmla="*/ 103019 h 191344"/>
                  <a:gd name="connsiteX6" fmla="*/ 90849 w 181857"/>
                  <a:gd name="connsiteY6" fmla="*/ 191344 h 191344"/>
                  <a:gd name="connsiteX7" fmla="*/ 0 w 181857"/>
                  <a:gd name="connsiteY7" fmla="*/ 103019 h 191344"/>
                  <a:gd name="connsiteX8" fmla="*/ 1131 w 181857"/>
                  <a:gd name="connsiteY8" fmla="*/ 97575 h 191344"/>
                  <a:gd name="connsiteX9" fmla="*/ 159 w 181857"/>
                  <a:gd name="connsiteY9" fmla="*/ 95230 h 191344"/>
                  <a:gd name="connsiteX10" fmla="*/ 159 w 181857"/>
                  <a:gd name="connsiteY10" fmla="*/ 19046 h 191344"/>
                  <a:gd name="connsiteX11" fmla="*/ 19205 w 181857"/>
                  <a:gd name="connsiteY11" fmla="*/ 0 h 1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857" h="191344">
                    <a:moveTo>
                      <a:pt x="19205" y="0"/>
                    </a:moveTo>
                    <a:lnTo>
                      <a:pt x="162811" y="0"/>
                    </a:lnTo>
                    <a:cubicBezTo>
                      <a:pt x="173330" y="0"/>
                      <a:pt x="181857" y="8527"/>
                      <a:pt x="181857" y="19046"/>
                    </a:cubicBezTo>
                    <a:lnTo>
                      <a:pt x="181857" y="95230"/>
                    </a:lnTo>
                    <a:lnTo>
                      <a:pt x="180674" y="98087"/>
                    </a:lnTo>
                    <a:lnTo>
                      <a:pt x="181698" y="103019"/>
                    </a:lnTo>
                    <a:cubicBezTo>
                      <a:pt x="181698" y="151800"/>
                      <a:pt x="141024" y="191344"/>
                      <a:pt x="90849" y="191344"/>
                    </a:cubicBezTo>
                    <a:cubicBezTo>
                      <a:pt x="40674" y="191344"/>
                      <a:pt x="0" y="151800"/>
                      <a:pt x="0" y="103019"/>
                    </a:cubicBezTo>
                    <a:lnTo>
                      <a:pt x="1131" y="97575"/>
                    </a:lnTo>
                    <a:lnTo>
                      <a:pt x="159" y="95230"/>
                    </a:lnTo>
                    <a:lnTo>
                      <a:pt x="159" y="19046"/>
                    </a:lnTo>
                    <a:cubicBezTo>
                      <a:pt x="159" y="8527"/>
                      <a:pt x="8686" y="0"/>
                      <a:pt x="19205" y="0"/>
                    </a:cubicBezTo>
                    <a:close/>
                  </a:path>
                </a:pathLst>
              </a:custGeom>
              <a:noFill/>
              <a:ln>
                <a:solidFill>
                  <a:srgbClr val="3AA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正方形/長方形 388">
                <a:extLst>
                  <a:ext uri="{FF2B5EF4-FFF2-40B4-BE49-F238E27FC236}">
                    <a16:creationId xmlns:a16="http://schemas.microsoft.com/office/drawing/2014/main" id="{4B640503-D6B4-4292-8716-D047930A5C70}"/>
                  </a:ext>
                </a:extLst>
              </p:cNvPr>
              <p:cNvSpPr/>
              <p:nvPr/>
            </p:nvSpPr>
            <p:spPr>
              <a:xfrm>
                <a:off x="3232924" y="9649476"/>
                <a:ext cx="149128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83" name="グループ化 382">
              <a:extLst>
                <a:ext uri="{FF2B5EF4-FFF2-40B4-BE49-F238E27FC236}">
                  <a16:creationId xmlns:a16="http://schemas.microsoft.com/office/drawing/2014/main" id="{82A3B3D7-E654-4FAA-BE7A-9A5BE376DDA8}"/>
                </a:ext>
              </a:extLst>
            </p:cNvPr>
            <p:cNvGrpSpPr/>
            <p:nvPr/>
          </p:nvGrpSpPr>
          <p:grpSpPr>
            <a:xfrm>
              <a:off x="3260034" y="9835071"/>
              <a:ext cx="36848" cy="65710"/>
              <a:chOff x="3255048" y="9823805"/>
              <a:chExt cx="36848" cy="65710"/>
            </a:xfrm>
          </p:grpSpPr>
          <p:sp>
            <p:nvSpPr>
              <p:cNvPr id="386" name="楕円 385">
                <a:extLst>
                  <a:ext uri="{FF2B5EF4-FFF2-40B4-BE49-F238E27FC236}">
                    <a16:creationId xmlns:a16="http://schemas.microsoft.com/office/drawing/2014/main" id="{0A51A5D4-D705-4830-B282-C35DDED52A57}"/>
                  </a:ext>
                </a:extLst>
              </p:cNvPr>
              <p:cNvSpPr/>
              <p:nvPr/>
            </p:nvSpPr>
            <p:spPr>
              <a:xfrm>
                <a:off x="3255048" y="9823805"/>
                <a:ext cx="36000" cy="36000"/>
              </a:xfrm>
              <a:prstGeom prst="ellipse">
                <a:avLst/>
              </a:prstGeom>
              <a:solidFill>
                <a:srgbClr val="3AA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二等辺三角形 386">
                <a:extLst>
                  <a:ext uri="{FF2B5EF4-FFF2-40B4-BE49-F238E27FC236}">
                    <a16:creationId xmlns:a16="http://schemas.microsoft.com/office/drawing/2014/main" id="{BB87D422-B0AF-4C44-9001-C9E8433DCA34}"/>
                  </a:ext>
                </a:extLst>
              </p:cNvPr>
              <p:cNvSpPr/>
              <p:nvPr/>
            </p:nvSpPr>
            <p:spPr>
              <a:xfrm>
                <a:off x="3255896" y="9835515"/>
                <a:ext cx="36000" cy="54000"/>
              </a:xfrm>
              <a:prstGeom prst="triangle">
                <a:avLst/>
              </a:prstGeom>
              <a:solidFill>
                <a:srgbClr val="3AA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84" name="円弧 383">
              <a:extLst>
                <a:ext uri="{FF2B5EF4-FFF2-40B4-BE49-F238E27FC236}">
                  <a16:creationId xmlns:a16="http://schemas.microsoft.com/office/drawing/2014/main" id="{B2B857ED-F083-450E-B7B0-371DEA45924B}"/>
                </a:ext>
              </a:extLst>
            </p:cNvPr>
            <p:cNvSpPr/>
            <p:nvPr/>
          </p:nvSpPr>
          <p:spPr>
            <a:xfrm>
              <a:off x="3232423" y="9709043"/>
              <a:ext cx="96404" cy="120445"/>
            </a:xfrm>
            <a:prstGeom prst="arc">
              <a:avLst>
                <a:gd name="adj1" fmla="val 10517297"/>
                <a:gd name="adj2" fmla="val 239478"/>
              </a:avLst>
            </a:prstGeom>
            <a:ln w="19050"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5" name="直線コネクタ 384">
              <a:extLst>
                <a:ext uri="{FF2B5EF4-FFF2-40B4-BE49-F238E27FC236}">
                  <a16:creationId xmlns:a16="http://schemas.microsoft.com/office/drawing/2014/main" id="{B17093B2-528C-4372-A02E-1FB08D097EB3}"/>
                </a:ext>
              </a:extLst>
            </p:cNvPr>
            <p:cNvCxnSpPr>
              <a:cxnSpLocks/>
              <a:stCxn id="384" idx="0"/>
            </p:cNvCxnSpPr>
            <p:nvPr/>
          </p:nvCxnSpPr>
          <p:spPr>
            <a:xfrm flipH="1">
              <a:off x="3232300" y="9773230"/>
              <a:ext cx="228" cy="23022"/>
            </a:xfrm>
            <a:prstGeom prst="line">
              <a:avLst/>
            </a:prstGeom>
            <a:ln w="19050">
              <a:solidFill>
                <a:srgbClr val="3AA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0" name="正方形/長方形 389">
            <a:extLst>
              <a:ext uri="{FF2B5EF4-FFF2-40B4-BE49-F238E27FC236}">
                <a16:creationId xmlns:a16="http://schemas.microsoft.com/office/drawing/2014/main" id="{ADDB01E9-DB44-4726-BB51-51BD35712546}"/>
              </a:ext>
            </a:extLst>
          </p:cNvPr>
          <p:cNvSpPr/>
          <p:nvPr/>
        </p:nvSpPr>
        <p:spPr>
          <a:xfrm>
            <a:off x="3430165" y="11650892"/>
            <a:ext cx="80734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正方形/長方形 404">
            <a:extLst>
              <a:ext uri="{FF2B5EF4-FFF2-40B4-BE49-F238E27FC236}">
                <a16:creationId xmlns:a16="http://schemas.microsoft.com/office/drawing/2014/main" id="{DB7723FB-598F-453E-832E-6EB5C8EE3B1B}"/>
              </a:ext>
            </a:extLst>
          </p:cNvPr>
          <p:cNvSpPr/>
          <p:nvPr/>
        </p:nvSpPr>
        <p:spPr>
          <a:xfrm flipH="1">
            <a:off x="2413237" y="13800055"/>
            <a:ext cx="2125233" cy="411336"/>
          </a:xfrm>
          <a:prstGeom prst="rect">
            <a:avLst/>
          </a:prstGeom>
          <a:solidFill>
            <a:srgbClr val="D9D9D9"/>
          </a:solidFill>
          <a:ln w="6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406" name="正方形/長方形 405">
            <a:extLst>
              <a:ext uri="{FF2B5EF4-FFF2-40B4-BE49-F238E27FC236}">
                <a16:creationId xmlns:a16="http://schemas.microsoft.com/office/drawing/2014/main" id="{FFAE7652-B70B-4D80-9F3B-955CA5E72BC3}"/>
              </a:ext>
            </a:extLst>
          </p:cNvPr>
          <p:cNvSpPr/>
          <p:nvPr/>
        </p:nvSpPr>
        <p:spPr>
          <a:xfrm>
            <a:off x="2442412" y="13819701"/>
            <a:ext cx="1095817" cy="833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407" name="テキスト ボックス 406">
            <a:extLst>
              <a:ext uri="{FF2B5EF4-FFF2-40B4-BE49-F238E27FC236}">
                <a16:creationId xmlns:a16="http://schemas.microsoft.com/office/drawing/2014/main" id="{4F4D08DA-9743-49A1-A31D-4090C7962A2D}"/>
              </a:ext>
            </a:extLst>
          </p:cNvPr>
          <p:cNvSpPr txBox="1"/>
          <p:nvPr/>
        </p:nvSpPr>
        <p:spPr>
          <a:xfrm>
            <a:off x="2960902" y="13933781"/>
            <a:ext cx="1093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>
                <a:latin typeface="Arial Black" panose="020B0A04020102020204" pitchFamily="34" charset="0"/>
              </a:rPr>
              <a:t>XX</a:t>
            </a:r>
            <a:r>
              <a:rPr kumimoji="1" lang="en-US" altLang="ja-JP" sz="1200">
                <a:latin typeface="Arial Black" panose="020B0A04020102020204" pitchFamily="34" charset="0"/>
              </a:rPr>
              <a:t>,</a:t>
            </a:r>
            <a:r>
              <a:rPr kumimoji="1" lang="en-US" altLang="ja-JP" sz="1600">
                <a:latin typeface="Arial Black" panose="020B0A04020102020204" pitchFamily="34" charset="0"/>
              </a:rPr>
              <a:t>XX</a:t>
            </a:r>
            <a:r>
              <a:rPr kumimoji="1" lang="ja-JP" altLang="en-US" sz="800" b="1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円分</a:t>
            </a:r>
            <a:endParaRPr kumimoji="1" lang="ja-JP" altLang="en-US" sz="2000" b="1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58626D16-62C6-4182-ADB7-770DC3D4CA08}"/>
              </a:ext>
            </a:extLst>
          </p:cNvPr>
          <p:cNvSpPr/>
          <p:nvPr/>
        </p:nvSpPr>
        <p:spPr>
          <a:xfrm>
            <a:off x="4128602" y="13807438"/>
            <a:ext cx="403534" cy="285908"/>
          </a:xfrm>
          <a:custGeom>
            <a:avLst/>
            <a:gdLst>
              <a:gd name="connsiteX0" fmla="*/ 7922 w 439772"/>
              <a:gd name="connsiteY0" fmla="*/ 0 h 311583"/>
              <a:gd name="connsiteX1" fmla="*/ 439772 w 439772"/>
              <a:gd name="connsiteY1" fmla="*/ 0 h 311583"/>
              <a:gd name="connsiteX2" fmla="*/ 439772 w 439772"/>
              <a:gd name="connsiteY2" fmla="*/ 223114 h 311583"/>
              <a:gd name="connsiteX3" fmla="*/ 429848 w 439772"/>
              <a:gd name="connsiteY3" fmla="*/ 237833 h 311583"/>
              <a:gd name="connsiteX4" fmla="*/ 251799 w 439772"/>
              <a:gd name="connsiteY4" fmla="*/ 311583 h 311583"/>
              <a:gd name="connsiteX5" fmla="*/ 0 w 439772"/>
              <a:gd name="connsiteY5" fmla="*/ 59785 h 311583"/>
              <a:gd name="connsiteX6" fmla="*/ 5116 w 439772"/>
              <a:gd name="connsiteY6" fmla="*/ 9039 h 31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72" h="311583">
                <a:moveTo>
                  <a:pt x="7922" y="0"/>
                </a:moveTo>
                <a:lnTo>
                  <a:pt x="439772" y="0"/>
                </a:lnTo>
                <a:lnTo>
                  <a:pt x="439772" y="223114"/>
                </a:lnTo>
                <a:lnTo>
                  <a:pt x="429848" y="237833"/>
                </a:lnTo>
                <a:cubicBezTo>
                  <a:pt x="384281" y="283400"/>
                  <a:pt x="321332" y="311583"/>
                  <a:pt x="251799" y="311583"/>
                </a:cubicBezTo>
                <a:cubicBezTo>
                  <a:pt x="112734" y="311583"/>
                  <a:pt x="0" y="198849"/>
                  <a:pt x="0" y="59785"/>
                </a:cubicBezTo>
                <a:cubicBezTo>
                  <a:pt x="0" y="42402"/>
                  <a:pt x="1762" y="25431"/>
                  <a:pt x="5116" y="9039"/>
                </a:cubicBez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801"/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7655443D-56CC-499F-AA23-A4ADDDE412E5}"/>
              </a:ext>
            </a:extLst>
          </p:cNvPr>
          <p:cNvSpPr txBox="1"/>
          <p:nvPr/>
        </p:nvSpPr>
        <p:spPr>
          <a:xfrm>
            <a:off x="4033353" y="13785209"/>
            <a:ext cx="620809" cy="29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" b="1">
                <a:solidFill>
                  <a:schemeClr val="bg1"/>
                </a:solidFill>
              </a:rPr>
              <a:t>参加登録は</a:t>
            </a:r>
            <a:endParaRPr kumimoji="1" lang="en-US" altLang="ja-JP" sz="300" b="1">
              <a:solidFill>
                <a:schemeClr val="bg1"/>
              </a:solidFill>
            </a:endParaRPr>
          </a:p>
          <a:p>
            <a:pPr algn="ctr"/>
            <a:r>
              <a:rPr kumimoji="1" lang="en-US" altLang="ja-JP" sz="501" b="1">
                <a:solidFill>
                  <a:schemeClr val="bg1"/>
                </a:solidFill>
              </a:rPr>
              <a:t>XX.XX</a:t>
            </a:r>
            <a:r>
              <a:rPr kumimoji="1" lang="en-US" altLang="ja-JP" sz="300" b="1">
                <a:solidFill>
                  <a:schemeClr val="bg1"/>
                </a:solidFill>
              </a:rPr>
              <a:t> Tue</a:t>
            </a:r>
            <a:r>
              <a:rPr kumimoji="1" lang="ja-JP" altLang="en-US" sz="300" b="1">
                <a:solidFill>
                  <a:schemeClr val="bg1"/>
                </a:solidFill>
              </a:rPr>
              <a:t>　　　　</a:t>
            </a:r>
            <a:endParaRPr kumimoji="1" lang="en-US" altLang="ja-JP" sz="501" b="1">
              <a:solidFill>
                <a:schemeClr val="bg1"/>
              </a:solidFill>
            </a:endParaRPr>
          </a:p>
          <a:p>
            <a:pPr algn="ctr"/>
            <a:r>
              <a:rPr kumimoji="1" lang="en-US" altLang="ja-JP" sz="501" b="1">
                <a:solidFill>
                  <a:schemeClr val="bg1"/>
                </a:solidFill>
              </a:rPr>
              <a:t>XX:XX</a:t>
            </a:r>
            <a:r>
              <a:rPr kumimoji="1" lang="ja-JP" altLang="en-US" sz="300" b="1">
                <a:solidFill>
                  <a:schemeClr val="bg1"/>
                </a:solidFill>
              </a:rPr>
              <a:t>まで</a:t>
            </a:r>
            <a:r>
              <a:rPr kumimoji="1" lang="ja-JP" altLang="en-US" sz="400" b="1">
                <a:solidFill>
                  <a:schemeClr val="bg1"/>
                </a:solidFill>
              </a:rPr>
              <a:t>！</a:t>
            </a:r>
            <a:endParaRPr kumimoji="1" lang="ja-JP" altLang="en-US" sz="501" b="1">
              <a:solidFill>
                <a:schemeClr val="bg1"/>
              </a:solidFill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E01D731F-6D58-4008-B97C-DAF1654E6030}"/>
              </a:ext>
            </a:extLst>
          </p:cNvPr>
          <p:cNvSpPr txBox="1"/>
          <p:nvPr/>
        </p:nvSpPr>
        <p:spPr>
          <a:xfrm>
            <a:off x="3893140" y="14045558"/>
            <a:ext cx="945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プレゼント</a:t>
            </a:r>
            <a:r>
              <a:rPr kumimoji="1" lang="en-US" altLang="ja-JP" sz="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!!</a:t>
            </a:r>
            <a:endParaRPr kumimoji="1" lang="ja-JP" altLang="en-US" sz="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EDC7AC39-0A05-4820-A566-23B0BFD00A08}"/>
              </a:ext>
            </a:extLst>
          </p:cNvPr>
          <p:cNvSpPr txBox="1"/>
          <p:nvPr/>
        </p:nvSpPr>
        <p:spPr>
          <a:xfrm>
            <a:off x="2380942" y="13790978"/>
            <a:ext cx="1873272" cy="191095"/>
          </a:xfrm>
          <a:prstGeom prst="flowChartOffpageConnec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b="1"/>
              <a:t>右フォームからのウェビナー参加登録</a:t>
            </a:r>
            <a:r>
              <a:rPr kumimoji="1" lang="en-US" altLang="ja-JP" sz="400" b="1"/>
              <a:t>&amp;</a:t>
            </a:r>
            <a:r>
              <a:rPr kumimoji="1" lang="ja-JP" altLang="en-US" sz="400" b="1"/>
              <a:t>視聴で</a:t>
            </a:r>
          </a:p>
        </p:txBody>
      </p:sp>
      <p:sp>
        <p:nvSpPr>
          <p:cNvPr id="412" name="テキスト ボックス 411">
            <a:extLst>
              <a:ext uri="{FF2B5EF4-FFF2-40B4-BE49-F238E27FC236}">
                <a16:creationId xmlns:a16="http://schemas.microsoft.com/office/drawing/2014/main" id="{DA53BB60-FCFE-4795-88A3-F636EF8E4AE5}"/>
              </a:ext>
            </a:extLst>
          </p:cNvPr>
          <p:cNvSpPr txBox="1"/>
          <p:nvPr/>
        </p:nvSpPr>
        <p:spPr>
          <a:xfrm>
            <a:off x="2857450" y="13856226"/>
            <a:ext cx="11232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b="1">
                <a:latin typeface="Arial" panose="020B0604020202020204" pitchFamily="34" charset="0"/>
                <a:ea typeface="HGｺﾞｼｯｸE" panose="020B0909000000000000" pitchFamily="49" charset="-128"/>
                <a:cs typeface="Arial" panose="020B0604020202020204" pitchFamily="34" charset="0"/>
              </a:rPr>
              <a:t>Amazon</a:t>
            </a:r>
            <a:r>
              <a:rPr kumimoji="1" lang="ja-JP" altLang="en-US" sz="600" spc="-151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ギフ</a:t>
            </a:r>
            <a:r>
              <a:rPr kumimoji="1" lang="ja-JP" altLang="en-US" sz="6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ト券</a:t>
            </a:r>
            <a:endParaRPr kumimoji="1" lang="ja-JP" altLang="en-US" sz="70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13" name="テキスト ボックス 412">
            <a:extLst>
              <a:ext uri="{FF2B5EF4-FFF2-40B4-BE49-F238E27FC236}">
                <a16:creationId xmlns:a16="http://schemas.microsoft.com/office/drawing/2014/main" id="{41A3DF19-693C-434B-ADA3-891C0469FB52}"/>
              </a:ext>
            </a:extLst>
          </p:cNvPr>
          <p:cNvSpPr txBox="1"/>
          <p:nvPr/>
        </p:nvSpPr>
        <p:spPr>
          <a:xfrm>
            <a:off x="2408320" y="14001933"/>
            <a:ext cx="945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抽選</a:t>
            </a:r>
            <a:r>
              <a:rPr kumimoji="1" lang="en-US" altLang="ja-JP" sz="9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XXX</a:t>
            </a:r>
            <a:r>
              <a:rPr kumimoji="1" lang="ja-JP" altLang="en-US" sz="60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名様に</a:t>
            </a: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DD7725E9-5FC3-4A04-8E7C-841F1DC64569}"/>
              </a:ext>
            </a:extLst>
          </p:cNvPr>
          <p:cNvSpPr txBox="1"/>
          <p:nvPr/>
        </p:nvSpPr>
        <p:spPr>
          <a:xfrm>
            <a:off x="256032" y="192024"/>
            <a:ext cx="624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登録フォーム最下層設置型</a:t>
            </a:r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+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施策広告</a:t>
            </a:r>
          </a:p>
        </p:txBody>
      </p:sp>
      <p:cxnSp>
        <p:nvCxnSpPr>
          <p:cNvPr id="415" name="直線コネクタ 414">
            <a:extLst>
              <a:ext uri="{FF2B5EF4-FFF2-40B4-BE49-F238E27FC236}">
                <a16:creationId xmlns:a16="http://schemas.microsoft.com/office/drawing/2014/main" id="{F450BA4A-6BC1-4C88-B9F0-79E22F22B953}"/>
              </a:ext>
            </a:extLst>
          </p:cNvPr>
          <p:cNvCxnSpPr/>
          <p:nvPr/>
        </p:nvCxnSpPr>
        <p:spPr>
          <a:xfrm>
            <a:off x="0" y="663787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4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F221932-89B4-4894-ABBE-1C78DCDAD3DA}"/>
              </a:ext>
            </a:extLst>
          </p:cNvPr>
          <p:cNvSpPr txBox="1"/>
          <p:nvPr/>
        </p:nvSpPr>
        <p:spPr>
          <a:xfrm>
            <a:off x="256032" y="192024"/>
            <a:ext cx="624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会社概要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DC1879D-762E-4CF8-ADD5-2E242767DAA2}"/>
              </a:ext>
            </a:extLst>
          </p:cNvPr>
          <p:cNvCxnSpPr/>
          <p:nvPr/>
        </p:nvCxnSpPr>
        <p:spPr>
          <a:xfrm>
            <a:off x="0" y="663787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>
            <a:extLst>
              <a:ext uri="{FF2B5EF4-FFF2-40B4-BE49-F238E27FC236}">
                <a16:creationId xmlns:a16="http://schemas.microsoft.com/office/drawing/2014/main" id="{BF9CF883-0BE8-4930-B8C4-A0D15EA7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43" y="7683354"/>
            <a:ext cx="5517358" cy="3353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5C5DF7-50D2-674A-A41C-1D9C07823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43" y="1422523"/>
            <a:ext cx="5517358" cy="52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2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3788</Words>
  <Application>Microsoft Office PowerPoint</Application>
  <PresentationFormat>ユーザー設定</PresentationFormat>
  <Paragraphs>546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9" baseType="lpstr">
      <vt:lpstr>HGS創英角ｺﾞｼｯｸUB</vt:lpstr>
      <vt:lpstr>HGｺﾞｼｯｸE</vt:lpstr>
      <vt:lpstr>HG創英角ｺﾞｼｯｸUB</vt:lpstr>
      <vt:lpstr>メイリオ</vt:lpstr>
      <vt:lpstr>游ゴシック</vt:lpstr>
      <vt:lpstr>Arial</vt:lpstr>
      <vt:lpstr>Arial Black</vt:lpstr>
      <vt:lpstr>Calibri</vt:lpstr>
      <vt:lpstr>Calibri Light</vt:lpstr>
      <vt:lpstr>Noto Sans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Yuri</dc:creator>
  <cp:lastModifiedBy>Asami Koshiishi</cp:lastModifiedBy>
  <cp:revision>4</cp:revision>
  <dcterms:created xsi:type="dcterms:W3CDTF">2022-02-09T01:30:32Z</dcterms:created>
  <dcterms:modified xsi:type="dcterms:W3CDTF">2023-11-14T03:16:34Z</dcterms:modified>
</cp:coreProperties>
</file>