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4"/>
  </p:notesMasterIdLst>
  <p:sldIdLst>
    <p:sldId id="265" r:id="rId5"/>
    <p:sldId id="262" r:id="rId6"/>
    <p:sldId id="266" r:id="rId7"/>
    <p:sldId id="256" r:id="rId8"/>
    <p:sldId id="257" r:id="rId9"/>
    <p:sldId id="260" r:id="rId10"/>
    <p:sldId id="261" r:id="rId11"/>
    <p:sldId id="264" r:id="rId12"/>
    <p:sldId id="332" r:id="rId13"/>
  </p:sldIdLst>
  <p:sldSz cx="11430000" cy="59817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F3F3"/>
    <a:srgbClr val="B7472A"/>
    <a:srgbClr val="D2D2D2"/>
    <a:srgbClr val="C6C6C6"/>
    <a:srgbClr val="B8B8B8"/>
    <a:srgbClr val="00BED3"/>
    <a:srgbClr val="FBFB02"/>
    <a:srgbClr val="0D244D"/>
    <a:srgbClr val="123168"/>
    <a:srgbClr val="2C24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40E7D97-5899-463B-995B-D8FCE1D21B24}" v="7" dt="2022-02-28T08:39:32.7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134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後藤  優里 (HK)" userId="f2731c21-bbee-48b8-9489-d40d61cdf1c0" providerId="ADAL" clId="{240E7D97-5899-463B-995B-D8FCE1D21B24}"/>
    <pc:docChg chg="undo redo custSel addSld delSld modSld sldOrd modMainMaster">
      <pc:chgData name="後藤  優里 (HK)" userId="f2731c21-bbee-48b8-9489-d40d61cdf1c0" providerId="ADAL" clId="{240E7D97-5899-463B-995B-D8FCE1D21B24}" dt="2022-02-16T08:42:39.083" v="5473" actId="20577"/>
      <pc:docMkLst>
        <pc:docMk/>
      </pc:docMkLst>
      <pc:sldChg chg="addSp delSp modSp mod">
        <pc:chgData name="後藤  優里 (HK)" userId="f2731c21-bbee-48b8-9489-d40d61cdf1c0" providerId="ADAL" clId="{240E7D97-5899-463B-995B-D8FCE1D21B24}" dt="2022-02-15T09:12:15.237" v="1462" actId="207"/>
        <pc:sldMkLst>
          <pc:docMk/>
          <pc:sldMk cId="4017007807" sldId="256"/>
        </pc:sldMkLst>
        <pc:spChg chg="add mod ord">
          <ac:chgData name="後藤  優里 (HK)" userId="f2731c21-bbee-48b8-9489-d40d61cdf1c0" providerId="ADAL" clId="{240E7D97-5899-463B-995B-D8FCE1D21B24}" dt="2022-02-15T08:29:16.535" v="1176" actId="207"/>
          <ac:spMkLst>
            <pc:docMk/>
            <pc:sldMk cId="4017007807" sldId="256"/>
            <ac:spMk id="2" creationId="{C2DAC417-F87D-4491-B527-E619BB4DEF24}"/>
          </ac:spMkLst>
        </pc:spChg>
        <pc:spChg chg="add del mod">
          <ac:chgData name="後藤  優里 (HK)" userId="f2731c21-bbee-48b8-9489-d40d61cdf1c0" providerId="ADAL" clId="{240E7D97-5899-463B-995B-D8FCE1D21B24}" dt="2022-02-15T08:13:16.316" v="1105" actId="11529"/>
          <ac:spMkLst>
            <pc:docMk/>
            <pc:sldMk cId="4017007807" sldId="256"/>
            <ac:spMk id="3" creationId="{6E5ED050-3A4B-4F8A-ACAF-F9B60B478B70}"/>
          </ac:spMkLst>
        </pc:spChg>
        <pc:spChg chg="add mod">
          <ac:chgData name="後藤  優里 (HK)" userId="f2731c21-bbee-48b8-9489-d40d61cdf1c0" providerId="ADAL" clId="{240E7D97-5899-463B-995B-D8FCE1D21B24}" dt="2022-02-15T08:30:32.955" v="1181" actId="14100"/>
          <ac:spMkLst>
            <pc:docMk/>
            <pc:sldMk cId="4017007807" sldId="256"/>
            <ac:spMk id="4" creationId="{07074D1F-3B1A-4E3F-91ED-D4B648487E02}"/>
          </ac:spMkLst>
        </pc:spChg>
        <pc:spChg chg="mod ord">
          <ac:chgData name="後藤  優里 (HK)" userId="f2731c21-bbee-48b8-9489-d40d61cdf1c0" providerId="ADAL" clId="{240E7D97-5899-463B-995B-D8FCE1D21B24}" dt="2022-02-15T08:21:46.995" v="1138" actId="166"/>
          <ac:spMkLst>
            <pc:docMk/>
            <pc:sldMk cId="4017007807" sldId="256"/>
            <ac:spMk id="5" creationId="{6A1861FB-1A69-48AB-966C-C922D5CF073E}"/>
          </ac:spMkLst>
        </pc:spChg>
        <pc:spChg chg="mod ord">
          <ac:chgData name="後藤  優里 (HK)" userId="f2731c21-bbee-48b8-9489-d40d61cdf1c0" providerId="ADAL" clId="{240E7D97-5899-463B-995B-D8FCE1D21B24}" dt="2022-02-15T08:36:40.490" v="1205" actId="1076"/>
          <ac:spMkLst>
            <pc:docMk/>
            <pc:sldMk cId="4017007807" sldId="256"/>
            <ac:spMk id="15" creationId="{F0941D71-FE1A-41F0-8E13-8D40011A918E}"/>
          </ac:spMkLst>
        </pc:spChg>
        <pc:spChg chg="mod">
          <ac:chgData name="後藤  優里 (HK)" userId="f2731c21-bbee-48b8-9489-d40d61cdf1c0" providerId="ADAL" clId="{240E7D97-5899-463B-995B-D8FCE1D21B24}" dt="2022-02-15T08:11:12.967" v="1089" actId="14100"/>
          <ac:spMkLst>
            <pc:docMk/>
            <pc:sldMk cId="4017007807" sldId="256"/>
            <ac:spMk id="16" creationId="{6238E5E8-48AB-4B86-81B3-0B8D6C8DB6C6}"/>
          </ac:spMkLst>
        </pc:spChg>
        <pc:spChg chg="mod">
          <ac:chgData name="後藤  優里 (HK)" userId="f2731c21-bbee-48b8-9489-d40d61cdf1c0" providerId="ADAL" clId="{240E7D97-5899-463B-995B-D8FCE1D21B24}" dt="2022-02-15T08:26:45.980" v="1168" actId="207"/>
          <ac:spMkLst>
            <pc:docMk/>
            <pc:sldMk cId="4017007807" sldId="256"/>
            <ac:spMk id="19" creationId="{397333DF-11D3-4510-8BE7-AE763589319D}"/>
          </ac:spMkLst>
        </pc:spChg>
        <pc:spChg chg="mod">
          <ac:chgData name="後藤  優里 (HK)" userId="f2731c21-bbee-48b8-9489-d40d61cdf1c0" providerId="ADAL" clId="{240E7D97-5899-463B-995B-D8FCE1D21B24}" dt="2022-02-15T08:26:46.091" v="1169" actId="207"/>
          <ac:spMkLst>
            <pc:docMk/>
            <pc:sldMk cId="4017007807" sldId="256"/>
            <ac:spMk id="20" creationId="{79E532B6-3313-48DD-A7F7-5A393A62F5E7}"/>
          </ac:spMkLst>
        </pc:spChg>
        <pc:spChg chg="mod">
          <ac:chgData name="後藤  優里 (HK)" userId="f2731c21-bbee-48b8-9489-d40d61cdf1c0" providerId="ADAL" clId="{240E7D97-5899-463B-995B-D8FCE1D21B24}" dt="2022-02-15T08:26:51.650" v="1173" actId="208"/>
          <ac:spMkLst>
            <pc:docMk/>
            <pc:sldMk cId="4017007807" sldId="256"/>
            <ac:spMk id="21" creationId="{812AB88E-5865-48F8-AA34-35C616DD87AC}"/>
          </ac:spMkLst>
        </pc:spChg>
        <pc:spChg chg="mod">
          <ac:chgData name="後藤  優里 (HK)" userId="f2731c21-bbee-48b8-9489-d40d61cdf1c0" providerId="ADAL" clId="{240E7D97-5899-463B-995B-D8FCE1D21B24}" dt="2022-02-10T09:23:53.232" v="7" actId="11530"/>
          <ac:spMkLst>
            <pc:docMk/>
            <pc:sldMk cId="4017007807" sldId="256"/>
            <ac:spMk id="23" creationId="{FB8FE651-8936-4C33-9B02-A0BF47372157}"/>
          </ac:spMkLst>
        </pc:spChg>
        <pc:spChg chg="mod">
          <ac:chgData name="後藤  優里 (HK)" userId="f2731c21-bbee-48b8-9489-d40d61cdf1c0" providerId="ADAL" clId="{240E7D97-5899-463B-995B-D8FCE1D21B24}" dt="2022-02-15T08:29:32.498" v="1178" actId="207"/>
          <ac:spMkLst>
            <pc:docMk/>
            <pc:sldMk cId="4017007807" sldId="256"/>
            <ac:spMk id="26" creationId="{E744AA15-708C-4578-8851-4C4B5C650679}"/>
          </ac:spMkLst>
        </pc:spChg>
        <pc:spChg chg="mod">
          <ac:chgData name="後藤  優里 (HK)" userId="f2731c21-bbee-48b8-9489-d40d61cdf1c0" providerId="ADAL" clId="{240E7D97-5899-463B-995B-D8FCE1D21B24}" dt="2022-02-15T09:12:15.237" v="1462" actId="207"/>
          <ac:spMkLst>
            <pc:docMk/>
            <pc:sldMk cId="4017007807" sldId="256"/>
            <ac:spMk id="41" creationId="{DE31D266-AB82-43BF-A94B-948ABC5D1492}"/>
          </ac:spMkLst>
        </pc:spChg>
        <pc:grpChg chg="mod">
          <ac:chgData name="後藤  優里 (HK)" userId="f2731c21-bbee-48b8-9489-d40d61cdf1c0" providerId="ADAL" clId="{240E7D97-5899-463B-995B-D8FCE1D21B24}" dt="2022-02-15T08:16:18.267" v="1111" actId="14100"/>
          <ac:grpSpMkLst>
            <pc:docMk/>
            <pc:sldMk cId="4017007807" sldId="256"/>
            <ac:grpSpMk id="25" creationId="{A45A2193-A994-48D0-9EEA-D96070A785DE}"/>
          </ac:grpSpMkLst>
        </pc:grpChg>
        <pc:grpChg chg="del">
          <ac:chgData name="後藤  優里 (HK)" userId="f2731c21-bbee-48b8-9489-d40d61cdf1c0" providerId="ADAL" clId="{240E7D97-5899-463B-995B-D8FCE1D21B24}" dt="2022-02-15T08:03:49.052" v="973" actId="478"/>
          <ac:grpSpMkLst>
            <pc:docMk/>
            <pc:sldMk cId="4017007807" sldId="256"/>
            <ac:grpSpMk id="27" creationId="{482FC87E-C032-44CE-B6BA-B72EB796F7F3}"/>
          </ac:grpSpMkLst>
        </pc:grpChg>
        <pc:picChg chg="mod">
          <ac:chgData name="後藤  優里 (HK)" userId="f2731c21-bbee-48b8-9489-d40d61cdf1c0" providerId="ADAL" clId="{240E7D97-5899-463B-995B-D8FCE1D21B24}" dt="2022-02-10T09:24:03.806" v="9" actId="14100"/>
          <ac:picMkLst>
            <pc:docMk/>
            <pc:sldMk cId="4017007807" sldId="256"/>
            <ac:picMk id="24" creationId="{39120DF9-B4FE-469C-9CE8-76DBA2B4C5A9}"/>
          </ac:picMkLst>
        </pc:picChg>
      </pc:sldChg>
      <pc:sldChg chg="addSp delSp modSp mod">
        <pc:chgData name="後藤  優里 (HK)" userId="f2731c21-bbee-48b8-9489-d40d61cdf1c0" providerId="ADAL" clId="{240E7D97-5899-463B-995B-D8FCE1D21B24}" dt="2022-02-15T09:26:39.935" v="1561" actId="113"/>
        <pc:sldMkLst>
          <pc:docMk/>
          <pc:sldMk cId="811948852" sldId="257"/>
        </pc:sldMkLst>
        <pc:spChg chg="add del mod topLvl">
          <ac:chgData name="後藤  優里 (HK)" userId="f2731c21-bbee-48b8-9489-d40d61cdf1c0" providerId="ADAL" clId="{240E7D97-5899-463B-995B-D8FCE1D21B24}" dt="2022-02-15T07:30:41.356" v="38"/>
          <ac:spMkLst>
            <pc:docMk/>
            <pc:sldMk cId="811948852" sldId="257"/>
            <ac:spMk id="35" creationId="{F99A8C15-E458-48EE-80A7-291435306050}"/>
          </ac:spMkLst>
        </pc:spChg>
        <pc:spChg chg="mod">
          <ac:chgData name="後藤  優里 (HK)" userId="f2731c21-bbee-48b8-9489-d40d61cdf1c0" providerId="ADAL" clId="{240E7D97-5899-463B-995B-D8FCE1D21B24}" dt="2022-02-15T07:30:10.924" v="35"/>
          <ac:spMkLst>
            <pc:docMk/>
            <pc:sldMk cId="811948852" sldId="257"/>
            <ac:spMk id="37" creationId="{F7CC3255-9E11-407A-9F2C-6112289A1694}"/>
          </ac:spMkLst>
        </pc:spChg>
        <pc:spChg chg="mod">
          <ac:chgData name="後藤  優里 (HK)" userId="f2731c21-bbee-48b8-9489-d40d61cdf1c0" providerId="ADAL" clId="{240E7D97-5899-463B-995B-D8FCE1D21B24}" dt="2022-02-15T07:30:10.924" v="35"/>
          <ac:spMkLst>
            <pc:docMk/>
            <pc:sldMk cId="811948852" sldId="257"/>
            <ac:spMk id="38" creationId="{3391DC2A-B86C-4FBF-9D50-0059951E4CCB}"/>
          </ac:spMkLst>
        </pc:spChg>
        <pc:spChg chg="del">
          <ac:chgData name="後藤  優里 (HK)" userId="f2731c21-bbee-48b8-9489-d40d61cdf1c0" providerId="ADAL" clId="{240E7D97-5899-463B-995B-D8FCE1D21B24}" dt="2022-02-15T08:03:53.153" v="974" actId="478"/>
          <ac:spMkLst>
            <pc:docMk/>
            <pc:sldMk cId="811948852" sldId="257"/>
            <ac:spMk id="41" creationId="{5A1EFF70-5993-4B76-8DFE-8757C5285B62}"/>
          </ac:spMkLst>
        </pc:spChg>
        <pc:spChg chg="add mod ord">
          <ac:chgData name="後藤  優里 (HK)" userId="f2731c21-bbee-48b8-9489-d40d61cdf1c0" providerId="ADAL" clId="{240E7D97-5899-463B-995B-D8FCE1D21B24}" dt="2022-02-15T09:25:32.448" v="1548" actId="207"/>
          <ac:spMkLst>
            <pc:docMk/>
            <pc:sldMk cId="811948852" sldId="257"/>
            <ac:spMk id="44" creationId="{123B5309-E867-4053-B38B-428D25F3219D}"/>
          </ac:spMkLst>
        </pc:spChg>
        <pc:spChg chg="del">
          <ac:chgData name="後藤  優里 (HK)" userId="f2731c21-bbee-48b8-9489-d40d61cdf1c0" providerId="ADAL" clId="{240E7D97-5899-463B-995B-D8FCE1D21B24}" dt="2022-02-15T08:03:53.153" v="974" actId="478"/>
          <ac:spMkLst>
            <pc:docMk/>
            <pc:sldMk cId="811948852" sldId="257"/>
            <ac:spMk id="45" creationId="{51C58667-5A5E-4A4A-922F-3B58FDB2B8F9}"/>
          </ac:spMkLst>
        </pc:spChg>
        <pc:spChg chg="del">
          <ac:chgData name="後藤  優里 (HK)" userId="f2731c21-bbee-48b8-9489-d40d61cdf1c0" providerId="ADAL" clId="{240E7D97-5899-463B-995B-D8FCE1D21B24}" dt="2022-02-15T08:03:53.153" v="974" actId="478"/>
          <ac:spMkLst>
            <pc:docMk/>
            <pc:sldMk cId="811948852" sldId="257"/>
            <ac:spMk id="46" creationId="{ECB23F56-BF6A-4809-8594-308E3BBF9343}"/>
          </ac:spMkLst>
        </pc:spChg>
        <pc:spChg chg="add mod">
          <ac:chgData name="後藤  優里 (HK)" userId="f2731c21-bbee-48b8-9489-d40d61cdf1c0" providerId="ADAL" clId="{240E7D97-5899-463B-995B-D8FCE1D21B24}" dt="2022-02-15T09:05:37.397" v="1414" actId="207"/>
          <ac:spMkLst>
            <pc:docMk/>
            <pc:sldMk cId="811948852" sldId="257"/>
            <ac:spMk id="47" creationId="{A557B5E5-2935-4D05-90D8-17211144121C}"/>
          </ac:spMkLst>
        </pc:spChg>
        <pc:spChg chg="del">
          <ac:chgData name="後藤  優里 (HK)" userId="f2731c21-bbee-48b8-9489-d40d61cdf1c0" providerId="ADAL" clId="{240E7D97-5899-463B-995B-D8FCE1D21B24}" dt="2022-02-15T08:03:53.153" v="974" actId="478"/>
          <ac:spMkLst>
            <pc:docMk/>
            <pc:sldMk cId="811948852" sldId="257"/>
            <ac:spMk id="49" creationId="{F3A34024-F696-47FB-9BDC-0F69E76CC4D7}"/>
          </ac:spMkLst>
        </pc:spChg>
        <pc:spChg chg="del">
          <ac:chgData name="後藤  優里 (HK)" userId="f2731c21-bbee-48b8-9489-d40d61cdf1c0" providerId="ADAL" clId="{240E7D97-5899-463B-995B-D8FCE1D21B24}" dt="2022-02-15T08:03:53.153" v="974" actId="478"/>
          <ac:spMkLst>
            <pc:docMk/>
            <pc:sldMk cId="811948852" sldId="257"/>
            <ac:spMk id="50" creationId="{D9B14316-99A9-4962-8B7C-DB6053515BA7}"/>
          </ac:spMkLst>
        </pc:spChg>
        <pc:spChg chg="del">
          <ac:chgData name="後藤  優里 (HK)" userId="f2731c21-bbee-48b8-9489-d40d61cdf1c0" providerId="ADAL" clId="{240E7D97-5899-463B-995B-D8FCE1D21B24}" dt="2022-02-15T08:03:53.153" v="974" actId="478"/>
          <ac:spMkLst>
            <pc:docMk/>
            <pc:sldMk cId="811948852" sldId="257"/>
            <ac:spMk id="51" creationId="{624B8FE1-23B8-4E1C-9485-383E8CBC5B6A}"/>
          </ac:spMkLst>
        </pc:spChg>
        <pc:spChg chg="del">
          <ac:chgData name="後藤  優里 (HK)" userId="f2731c21-bbee-48b8-9489-d40d61cdf1c0" providerId="ADAL" clId="{240E7D97-5899-463B-995B-D8FCE1D21B24}" dt="2022-02-15T08:03:53.153" v="974" actId="478"/>
          <ac:spMkLst>
            <pc:docMk/>
            <pc:sldMk cId="811948852" sldId="257"/>
            <ac:spMk id="52" creationId="{689213A4-ECFF-4CAB-8D7B-88647A275757}"/>
          </ac:spMkLst>
        </pc:spChg>
        <pc:spChg chg="mod">
          <ac:chgData name="後藤  優里 (HK)" userId="f2731c21-bbee-48b8-9489-d40d61cdf1c0" providerId="ADAL" clId="{240E7D97-5899-463B-995B-D8FCE1D21B24}" dt="2022-02-15T09:03:48.705" v="1391" actId="207"/>
          <ac:spMkLst>
            <pc:docMk/>
            <pc:sldMk cId="811948852" sldId="257"/>
            <ac:spMk id="59" creationId="{DB70D2E7-62EF-410F-90C4-98D35AEAF23A}"/>
          </ac:spMkLst>
        </pc:spChg>
        <pc:spChg chg="mod ord">
          <ac:chgData name="後藤  優里 (HK)" userId="f2731c21-bbee-48b8-9489-d40d61cdf1c0" providerId="ADAL" clId="{240E7D97-5899-463B-995B-D8FCE1D21B24}" dt="2022-02-15T09:26:39.935" v="1561" actId="113"/>
          <ac:spMkLst>
            <pc:docMk/>
            <pc:sldMk cId="811948852" sldId="257"/>
            <ac:spMk id="60" creationId="{926B60CD-0112-4C0B-AA7B-60BE7304C893}"/>
          </ac:spMkLst>
        </pc:spChg>
        <pc:spChg chg="mod">
          <ac:chgData name="後藤  優里 (HK)" userId="f2731c21-bbee-48b8-9489-d40d61cdf1c0" providerId="ADAL" clId="{240E7D97-5899-463B-995B-D8FCE1D21B24}" dt="2022-02-15T09:04:03.909" v="1396" actId="207"/>
          <ac:spMkLst>
            <pc:docMk/>
            <pc:sldMk cId="811948852" sldId="257"/>
            <ac:spMk id="63" creationId="{770DFE55-372C-4B51-9268-5BAB4C94EB3C}"/>
          </ac:spMkLst>
        </pc:spChg>
        <pc:spChg chg="mod">
          <ac:chgData name="後藤  優里 (HK)" userId="f2731c21-bbee-48b8-9489-d40d61cdf1c0" providerId="ADAL" clId="{240E7D97-5899-463B-995B-D8FCE1D21B24}" dt="2022-02-15T09:04:07.849" v="1397" actId="207"/>
          <ac:spMkLst>
            <pc:docMk/>
            <pc:sldMk cId="811948852" sldId="257"/>
            <ac:spMk id="64" creationId="{0E33AEAF-3EC7-4563-A1E0-8B82DB695F0E}"/>
          </ac:spMkLst>
        </pc:spChg>
        <pc:spChg chg="mod">
          <ac:chgData name="後藤  優里 (HK)" userId="f2731c21-bbee-48b8-9489-d40d61cdf1c0" providerId="ADAL" clId="{240E7D97-5899-463B-995B-D8FCE1D21B24}" dt="2022-02-15T09:25:53.173" v="1551" actId="208"/>
          <ac:spMkLst>
            <pc:docMk/>
            <pc:sldMk cId="811948852" sldId="257"/>
            <ac:spMk id="65" creationId="{F7EE552B-B2C7-453D-8659-A6DFA539CE32}"/>
          </ac:spMkLst>
        </pc:spChg>
        <pc:spChg chg="mod">
          <ac:chgData name="後藤  優里 (HK)" userId="f2731c21-bbee-48b8-9489-d40d61cdf1c0" providerId="ADAL" clId="{240E7D97-5899-463B-995B-D8FCE1D21B24}" dt="2022-02-15T09:25:49.961" v="1550" actId="208"/>
          <ac:spMkLst>
            <pc:docMk/>
            <pc:sldMk cId="811948852" sldId="257"/>
            <ac:spMk id="69" creationId="{97D85E0D-F593-4382-8713-38C055FFADCD}"/>
          </ac:spMkLst>
        </pc:spChg>
        <pc:spChg chg="mod">
          <ac:chgData name="後藤  優里 (HK)" userId="f2731c21-bbee-48b8-9489-d40d61cdf1c0" providerId="ADAL" clId="{240E7D97-5899-463B-995B-D8FCE1D21B24}" dt="2022-02-15T09:25:49.961" v="1550" actId="208"/>
          <ac:spMkLst>
            <pc:docMk/>
            <pc:sldMk cId="811948852" sldId="257"/>
            <ac:spMk id="73" creationId="{92A03380-9137-42F9-A676-7AD9111BB4F3}"/>
          </ac:spMkLst>
        </pc:spChg>
        <pc:spChg chg="mod">
          <ac:chgData name="後藤  優里 (HK)" userId="f2731c21-bbee-48b8-9489-d40d61cdf1c0" providerId="ADAL" clId="{240E7D97-5899-463B-995B-D8FCE1D21B24}" dt="2022-02-15T09:05:50.286" v="1416" actId="207"/>
          <ac:spMkLst>
            <pc:docMk/>
            <pc:sldMk cId="811948852" sldId="257"/>
            <ac:spMk id="74" creationId="{9214BC36-2F8D-4785-A458-D5817C8BF816}"/>
          </ac:spMkLst>
        </pc:spChg>
        <pc:grpChg chg="add del mod">
          <ac:chgData name="後藤  優里 (HK)" userId="f2731c21-bbee-48b8-9489-d40d61cdf1c0" providerId="ADAL" clId="{240E7D97-5899-463B-995B-D8FCE1D21B24}" dt="2022-02-15T07:27:27.983" v="18" actId="478"/>
          <ac:grpSpMkLst>
            <pc:docMk/>
            <pc:sldMk cId="811948852" sldId="257"/>
            <ac:grpSpMk id="34" creationId="{5137BEAE-6020-41C7-9375-6B1C857DF823}"/>
          </ac:grpSpMkLst>
        </pc:grpChg>
        <pc:grpChg chg="del">
          <ac:chgData name="後藤  優里 (HK)" userId="f2731c21-bbee-48b8-9489-d40d61cdf1c0" providerId="ADAL" clId="{240E7D97-5899-463B-995B-D8FCE1D21B24}" dt="2022-02-15T08:03:53.153" v="974" actId="478"/>
          <ac:grpSpMkLst>
            <pc:docMk/>
            <pc:sldMk cId="811948852" sldId="257"/>
            <ac:grpSpMk id="54" creationId="{CCDAE77C-60C8-4FCF-8614-4F9708F288A7}"/>
          </ac:grpSpMkLst>
        </pc:grpChg>
        <pc:grpChg chg="mod">
          <ac:chgData name="後藤  優里 (HK)" userId="f2731c21-bbee-48b8-9489-d40d61cdf1c0" providerId="ADAL" clId="{240E7D97-5899-463B-995B-D8FCE1D21B24}" dt="2022-02-15T08:49:26.889" v="1337" actId="1076"/>
          <ac:grpSpMkLst>
            <pc:docMk/>
            <pc:sldMk cId="811948852" sldId="257"/>
            <ac:grpSpMk id="66" creationId="{6C60B0BC-DEE0-464F-AE4E-E310A8834B32}"/>
          </ac:grpSpMkLst>
        </pc:grpChg>
        <pc:picChg chg="add del mod ord">
          <ac:chgData name="後藤  優里 (HK)" userId="f2731c21-bbee-48b8-9489-d40d61cdf1c0" providerId="ADAL" clId="{240E7D97-5899-463B-995B-D8FCE1D21B24}" dt="2022-02-15T07:30:41.356" v="38"/>
          <ac:picMkLst>
            <pc:docMk/>
            <pc:sldMk cId="811948852" sldId="257"/>
            <ac:picMk id="3" creationId="{765D7505-B899-45EA-BE40-7480F489A352}"/>
          </ac:picMkLst>
        </pc:picChg>
        <pc:picChg chg="del mod topLvl">
          <ac:chgData name="後藤  優里 (HK)" userId="f2731c21-bbee-48b8-9489-d40d61cdf1c0" providerId="ADAL" clId="{240E7D97-5899-463B-995B-D8FCE1D21B24}" dt="2022-02-15T07:27:27.983" v="18" actId="478"/>
          <ac:picMkLst>
            <pc:docMk/>
            <pc:sldMk cId="811948852" sldId="257"/>
            <ac:picMk id="36" creationId="{5C88A085-AD06-499B-B6AB-72AD17CA6DD7}"/>
          </ac:picMkLst>
        </pc:picChg>
        <pc:picChg chg="del mod">
          <ac:chgData name="後藤  優里 (HK)" userId="f2731c21-bbee-48b8-9489-d40d61cdf1c0" providerId="ADAL" clId="{240E7D97-5899-463B-995B-D8FCE1D21B24}" dt="2022-02-15T07:30:49.406" v="41" actId="478"/>
          <ac:picMkLst>
            <pc:docMk/>
            <pc:sldMk cId="811948852" sldId="257"/>
            <ac:picMk id="39" creationId="{FDC7568B-8C25-4F5E-B134-29759DC94F66}"/>
          </ac:picMkLst>
        </pc:picChg>
        <pc:picChg chg="del mod">
          <ac:chgData name="後藤  優里 (HK)" userId="f2731c21-bbee-48b8-9489-d40d61cdf1c0" providerId="ADAL" clId="{240E7D97-5899-463B-995B-D8FCE1D21B24}" dt="2022-02-15T07:30:48.519" v="40" actId="478"/>
          <ac:picMkLst>
            <pc:docMk/>
            <pc:sldMk cId="811948852" sldId="257"/>
            <ac:picMk id="40" creationId="{5BDE71D2-FCBD-478E-A042-B50EEB0B7662}"/>
          </ac:picMkLst>
        </pc:picChg>
        <pc:picChg chg="del">
          <ac:chgData name="後藤  優里 (HK)" userId="f2731c21-bbee-48b8-9489-d40d61cdf1c0" providerId="ADAL" clId="{240E7D97-5899-463B-995B-D8FCE1D21B24}" dt="2022-02-15T08:03:53.153" v="974" actId="478"/>
          <ac:picMkLst>
            <pc:docMk/>
            <pc:sldMk cId="811948852" sldId="257"/>
            <ac:picMk id="42" creationId="{E6680B74-82EE-495C-A977-DD75BD44D461}"/>
          </ac:picMkLst>
        </pc:picChg>
        <pc:picChg chg="del">
          <ac:chgData name="後藤  優里 (HK)" userId="f2731c21-bbee-48b8-9489-d40d61cdf1c0" providerId="ADAL" clId="{240E7D97-5899-463B-995B-D8FCE1D21B24}" dt="2022-02-15T08:03:53.153" v="974" actId="478"/>
          <ac:picMkLst>
            <pc:docMk/>
            <pc:sldMk cId="811948852" sldId="257"/>
            <ac:picMk id="43" creationId="{677E2AC6-FBF8-4B54-ADF6-3308E0F05B9D}"/>
          </ac:picMkLst>
        </pc:picChg>
        <pc:picChg chg="del">
          <ac:chgData name="後藤  優里 (HK)" userId="f2731c21-bbee-48b8-9489-d40d61cdf1c0" providerId="ADAL" clId="{240E7D97-5899-463B-995B-D8FCE1D21B24}" dt="2022-02-15T08:03:53.153" v="974" actId="478"/>
          <ac:picMkLst>
            <pc:docMk/>
            <pc:sldMk cId="811948852" sldId="257"/>
            <ac:picMk id="53" creationId="{77A080F6-DF3F-49A6-9119-D922D776A578}"/>
          </ac:picMkLst>
        </pc:picChg>
      </pc:sldChg>
      <pc:sldChg chg="addSp delSp modSp mod">
        <pc:chgData name="後藤  優里 (HK)" userId="f2731c21-bbee-48b8-9489-d40d61cdf1c0" providerId="ADAL" clId="{240E7D97-5899-463B-995B-D8FCE1D21B24}" dt="2022-02-15T09:26:31.666" v="1560" actId="113"/>
        <pc:sldMkLst>
          <pc:docMk/>
          <pc:sldMk cId="714777961" sldId="260"/>
        </pc:sldMkLst>
        <pc:spChg chg="add mod">
          <ac:chgData name="後藤  優里 (HK)" userId="f2731c21-bbee-48b8-9489-d40d61cdf1c0" providerId="ADAL" clId="{240E7D97-5899-463B-995B-D8FCE1D21B24}" dt="2022-02-15T09:21:00.984" v="1523" actId="207"/>
          <ac:spMkLst>
            <pc:docMk/>
            <pc:sldMk cId="714777961" sldId="260"/>
            <ac:spMk id="2" creationId="{6246C1CC-2572-4A02-B92A-273CF1682403}"/>
          </ac:spMkLst>
        </pc:spChg>
        <pc:spChg chg="del">
          <ac:chgData name="後藤  優里 (HK)" userId="f2731c21-bbee-48b8-9489-d40d61cdf1c0" providerId="ADAL" clId="{240E7D97-5899-463B-995B-D8FCE1D21B24}" dt="2022-02-15T08:03:57.186" v="975" actId="478"/>
          <ac:spMkLst>
            <pc:docMk/>
            <pc:sldMk cId="714777961" sldId="260"/>
            <ac:spMk id="32" creationId="{CB92011E-FC1E-4949-8259-9480AA65CC49}"/>
          </ac:spMkLst>
        </pc:spChg>
        <pc:spChg chg="del">
          <ac:chgData name="後藤  優里 (HK)" userId="f2731c21-bbee-48b8-9489-d40d61cdf1c0" providerId="ADAL" clId="{240E7D97-5899-463B-995B-D8FCE1D21B24}" dt="2022-02-15T08:03:57.186" v="975" actId="478"/>
          <ac:spMkLst>
            <pc:docMk/>
            <pc:sldMk cId="714777961" sldId="260"/>
            <ac:spMk id="33" creationId="{1C20919B-E387-4955-A162-76FBAD1CE4D3}"/>
          </ac:spMkLst>
        </pc:spChg>
        <pc:spChg chg="del">
          <ac:chgData name="後藤  優里 (HK)" userId="f2731c21-bbee-48b8-9489-d40d61cdf1c0" providerId="ADAL" clId="{240E7D97-5899-463B-995B-D8FCE1D21B24}" dt="2022-02-15T08:03:57.186" v="975" actId="478"/>
          <ac:spMkLst>
            <pc:docMk/>
            <pc:sldMk cId="714777961" sldId="260"/>
            <ac:spMk id="34" creationId="{D8C26331-2A2A-4889-83C5-7FA279A7A149}"/>
          </ac:spMkLst>
        </pc:spChg>
        <pc:spChg chg="del">
          <ac:chgData name="後藤  優里 (HK)" userId="f2731c21-bbee-48b8-9489-d40d61cdf1c0" providerId="ADAL" clId="{240E7D97-5899-463B-995B-D8FCE1D21B24}" dt="2022-02-15T08:03:57.186" v="975" actId="478"/>
          <ac:spMkLst>
            <pc:docMk/>
            <pc:sldMk cId="714777961" sldId="260"/>
            <ac:spMk id="35" creationId="{D3E88DD9-03F2-45B1-A52D-5786349F4A44}"/>
          </ac:spMkLst>
        </pc:spChg>
        <pc:spChg chg="del">
          <ac:chgData name="後藤  優里 (HK)" userId="f2731c21-bbee-48b8-9489-d40d61cdf1c0" providerId="ADAL" clId="{240E7D97-5899-463B-995B-D8FCE1D21B24}" dt="2022-02-15T08:03:57.186" v="975" actId="478"/>
          <ac:spMkLst>
            <pc:docMk/>
            <pc:sldMk cId="714777961" sldId="260"/>
            <ac:spMk id="40" creationId="{29F1795B-9E89-4FB1-821C-F088BC4F4B83}"/>
          </ac:spMkLst>
        </pc:spChg>
        <pc:spChg chg="add mod ord">
          <ac:chgData name="後藤  優里 (HK)" userId="f2731c21-bbee-48b8-9489-d40d61cdf1c0" providerId="ADAL" clId="{240E7D97-5899-463B-995B-D8FCE1D21B24}" dt="2022-02-15T09:19:54.361" v="1517" actId="207"/>
          <ac:spMkLst>
            <pc:docMk/>
            <pc:sldMk cId="714777961" sldId="260"/>
            <ac:spMk id="42" creationId="{466C33C0-1265-4085-ACAD-4C68DC9F4C97}"/>
          </ac:spMkLst>
        </pc:spChg>
        <pc:spChg chg="del">
          <ac:chgData name="後藤  優里 (HK)" userId="f2731c21-bbee-48b8-9489-d40d61cdf1c0" providerId="ADAL" clId="{240E7D97-5899-463B-995B-D8FCE1D21B24}" dt="2022-02-15T08:03:57.186" v="975" actId="478"/>
          <ac:spMkLst>
            <pc:docMk/>
            <pc:sldMk cId="714777961" sldId="260"/>
            <ac:spMk id="44" creationId="{2C6271BA-1D96-45F9-990E-9867423175D2}"/>
          </ac:spMkLst>
        </pc:spChg>
        <pc:spChg chg="del">
          <ac:chgData name="後藤  優里 (HK)" userId="f2731c21-bbee-48b8-9489-d40d61cdf1c0" providerId="ADAL" clId="{240E7D97-5899-463B-995B-D8FCE1D21B24}" dt="2022-02-15T08:03:57.186" v="975" actId="478"/>
          <ac:spMkLst>
            <pc:docMk/>
            <pc:sldMk cId="714777961" sldId="260"/>
            <ac:spMk id="47" creationId="{D12A3577-5ABF-468B-B18C-3DC292E32334}"/>
          </ac:spMkLst>
        </pc:spChg>
        <pc:spChg chg="mod">
          <ac:chgData name="後藤  優里 (HK)" userId="f2731c21-bbee-48b8-9489-d40d61cdf1c0" providerId="ADAL" clId="{240E7D97-5899-463B-995B-D8FCE1D21B24}" dt="2022-02-15T09:16:13.817" v="1488" actId="207"/>
          <ac:spMkLst>
            <pc:docMk/>
            <pc:sldMk cId="714777961" sldId="260"/>
            <ac:spMk id="59" creationId="{DB70D2E7-62EF-410F-90C4-98D35AEAF23A}"/>
          </ac:spMkLst>
        </pc:spChg>
        <pc:spChg chg="mod ord">
          <ac:chgData name="後藤  優里 (HK)" userId="f2731c21-bbee-48b8-9489-d40d61cdf1c0" providerId="ADAL" clId="{240E7D97-5899-463B-995B-D8FCE1D21B24}" dt="2022-02-15T09:26:31.666" v="1560" actId="113"/>
          <ac:spMkLst>
            <pc:docMk/>
            <pc:sldMk cId="714777961" sldId="260"/>
            <ac:spMk id="60" creationId="{926B60CD-0112-4C0B-AA7B-60BE7304C893}"/>
          </ac:spMkLst>
        </pc:spChg>
        <pc:spChg chg="mod">
          <ac:chgData name="後藤  優里 (HK)" userId="f2731c21-bbee-48b8-9489-d40d61cdf1c0" providerId="ADAL" clId="{240E7D97-5899-463B-995B-D8FCE1D21B24}" dt="2022-02-15T09:24:05.781" v="1544" actId="207"/>
          <ac:spMkLst>
            <pc:docMk/>
            <pc:sldMk cId="714777961" sldId="260"/>
            <ac:spMk id="63" creationId="{770DFE55-372C-4B51-9268-5BAB4C94EB3C}"/>
          </ac:spMkLst>
        </pc:spChg>
        <pc:spChg chg="mod">
          <ac:chgData name="後藤  優里 (HK)" userId="f2731c21-bbee-48b8-9489-d40d61cdf1c0" providerId="ADAL" clId="{240E7D97-5899-463B-995B-D8FCE1D21B24}" dt="2022-02-15T09:24:09.956" v="1545" actId="207"/>
          <ac:spMkLst>
            <pc:docMk/>
            <pc:sldMk cId="714777961" sldId="260"/>
            <ac:spMk id="64" creationId="{0E33AEAF-3EC7-4563-A1E0-8B82DB695F0E}"/>
          </ac:spMkLst>
        </pc:spChg>
        <pc:spChg chg="mod">
          <ac:chgData name="後藤  優里 (HK)" userId="f2731c21-bbee-48b8-9489-d40d61cdf1c0" providerId="ADAL" clId="{240E7D97-5899-463B-995B-D8FCE1D21B24}" dt="2022-02-15T09:26:06.901" v="1552" actId="207"/>
          <ac:spMkLst>
            <pc:docMk/>
            <pc:sldMk cId="714777961" sldId="260"/>
            <ac:spMk id="65" creationId="{F7EE552B-B2C7-453D-8659-A6DFA539CE32}"/>
          </ac:spMkLst>
        </pc:spChg>
        <pc:spChg chg="mod">
          <ac:chgData name="後藤  優里 (HK)" userId="f2731c21-bbee-48b8-9489-d40d61cdf1c0" providerId="ADAL" clId="{240E7D97-5899-463B-995B-D8FCE1D21B24}" dt="2022-02-15T09:20:42.262" v="1521" actId="2085"/>
          <ac:spMkLst>
            <pc:docMk/>
            <pc:sldMk cId="714777961" sldId="260"/>
            <ac:spMk id="69" creationId="{97D85E0D-F593-4382-8713-38C055FFADCD}"/>
          </ac:spMkLst>
        </pc:spChg>
        <pc:spChg chg="del">
          <ac:chgData name="後藤  優里 (HK)" userId="f2731c21-bbee-48b8-9489-d40d61cdf1c0" providerId="ADAL" clId="{240E7D97-5899-463B-995B-D8FCE1D21B24}" dt="2022-02-15T08:03:57.186" v="975" actId="478"/>
          <ac:spMkLst>
            <pc:docMk/>
            <pc:sldMk cId="714777961" sldId="260"/>
            <ac:spMk id="74" creationId="{07B0053A-C528-4FAC-BE11-267E79FFB675}"/>
          </ac:spMkLst>
        </pc:spChg>
        <pc:spChg chg="del">
          <ac:chgData name="後藤  優里 (HK)" userId="f2731c21-bbee-48b8-9489-d40d61cdf1c0" providerId="ADAL" clId="{240E7D97-5899-463B-995B-D8FCE1D21B24}" dt="2022-02-15T08:03:57.186" v="975" actId="478"/>
          <ac:spMkLst>
            <pc:docMk/>
            <pc:sldMk cId="714777961" sldId="260"/>
            <ac:spMk id="81" creationId="{43091B91-5782-4814-BC2D-FA4344D48A77}"/>
          </ac:spMkLst>
        </pc:spChg>
        <pc:spChg chg="del">
          <ac:chgData name="後藤  優里 (HK)" userId="f2731c21-bbee-48b8-9489-d40d61cdf1c0" providerId="ADAL" clId="{240E7D97-5899-463B-995B-D8FCE1D21B24}" dt="2022-02-15T08:03:57.186" v="975" actId="478"/>
          <ac:spMkLst>
            <pc:docMk/>
            <pc:sldMk cId="714777961" sldId="260"/>
            <ac:spMk id="82" creationId="{50E8E6A0-90D4-4E3E-BC82-58590B0B30C1}"/>
          </ac:spMkLst>
        </pc:spChg>
        <pc:spChg chg="mod">
          <ac:chgData name="後藤  優里 (HK)" userId="f2731c21-bbee-48b8-9489-d40d61cdf1c0" providerId="ADAL" clId="{240E7D97-5899-463B-995B-D8FCE1D21B24}" dt="2022-02-15T09:20:42.262" v="1521" actId="2085"/>
          <ac:spMkLst>
            <pc:docMk/>
            <pc:sldMk cId="714777961" sldId="260"/>
            <ac:spMk id="89" creationId="{9CBAE849-34FB-4DFB-BC8C-1658CC2828A0}"/>
          </ac:spMkLst>
        </pc:spChg>
        <pc:spChg chg="mod">
          <ac:chgData name="後藤  優里 (HK)" userId="f2731c21-bbee-48b8-9489-d40d61cdf1c0" providerId="ADAL" clId="{240E7D97-5899-463B-995B-D8FCE1D21B24}" dt="2022-02-15T09:20:42.262" v="1521" actId="2085"/>
          <ac:spMkLst>
            <pc:docMk/>
            <pc:sldMk cId="714777961" sldId="260"/>
            <ac:spMk id="90" creationId="{90FDACAA-B0FF-4C91-9DE6-D568C1D9B8D8}"/>
          </ac:spMkLst>
        </pc:spChg>
        <pc:spChg chg="mod">
          <ac:chgData name="後藤  優里 (HK)" userId="f2731c21-bbee-48b8-9489-d40d61cdf1c0" providerId="ADAL" clId="{240E7D97-5899-463B-995B-D8FCE1D21B24}" dt="2022-02-15T09:22:15.209" v="1530" actId="208"/>
          <ac:spMkLst>
            <pc:docMk/>
            <pc:sldMk cId="714777961" sldId="260"/>
            <ac:spMk id="102" creationId="{C1847536-FE2B-4DA4-840F-9F40254C5DF4}"/>
          </ac:spMkLst>
        </pc:spChg>
        <pc:grpChg chg="del">
          <ac:chgData name="後藤  優里 (HK)" userId="f2731c21-bbee-48b8-9489-d40d61cdf1c0" providerId="ADAL" clId="{240E7D97-5899-463B-995B-D8FCE1D21B24}" dt="2022-02-15T08:03:57.186" v="975" actId="478"/>
          <ac:grpSpMkLst>
            <pc:docMk/>
            <pc:sldMk cId="714777961" sldId="260"/>
            <ac:grpSpMk id="37" creationId="{5569EB13-573C-4F3F-A719-90412919A791}"/>
          </ac:grpSpMkLst>
        </pc:grpChg>
        <pc:grpChg chg="del">
          <ac:chgData name="後藤  優里 (HK)" userId="f2731c21-bbee-48b8-9489-d40d61cdf1c0" providerId="ADAL" clId="{240E7D97-5899-463B-995B-D8FCE1D21B24}" dt="2022-02-15T08:03:57.186" v="975" actId="478"/>
          <ac:grpSpMkLst>
            <pc:docMk/>
            <pc:sldMk cId="714777961" sldId="260"/>
            <ac:grpSpMk id="75" creationId="{7CC56E66-2302-4F9A-8351-F983194CA59D}"/>
          </ac:grpSpMkLst>
        </pc:grpChg>
        <pc:grpChg chg="del">
          <ac:chgData name="後藤  優里 (HK)" userId="f2731c21-bbee-48b8-9489-d40d61cdf1c0" providerId="ADAL" clId="{240E7D97-5899-463B-995B-D8FCE1D21B24}" dt="2022-02-15T08:03:57.186" v="975" actId="478"/>
          <ac:grpSpMkLst>
            <pc:docMk/>
            <pc:sldMk cId="714777961" sldId="260"/>
            <ac:grpSpMk id="78" creationId="{AAFB74F3-EC77-4002-BB9C-FEE87E8C8394}"/>
          </ac:grpSpMkLst>
        </pc:grpChg>
        <pc:picChg chg="del">
          <ac:chgData name="後藤  優里 (HK)" userId="f2731c21-bbee-48b8-9489-d40d61cdf1c0" providerId="ADAL" clId="{240E7D97-5899-463B-995B-D8FCE1D21B24}" dt="2022-02-15T08:03:57.186" v="975" actId="478"/>
          <ac:picMkLst>
            <pc:docMk/>
            <pc:sldMk cId="714777961" sldId="260"/>
            <ac:picMk id="36" creationId="{73E359E0-F477-4018-9D5E-F35811332341}"/>
          </ac:picMkLst>
        </pc:picChg>
        <pc:picChg chg="del">
          <ac:chgData name="後藤  優里 (HK)" userId="f2731c21-bbee-48b8-9489-d40d61cdf1c0" providerId="ADAL" clId="{240E7D97-5899-463B-995B-D8FCE1D21B24}" dt="2022-02-15T08:03:57.186" v="975" actId="478"/>
          <ac:picMkLst>
            <pc:docMk/>
            <pc:sldMk cId="714777961" sldId="260"/>
            <ac:picMk id="48" creationId="{51182836-3C76-4197-87F8-D0F33A46418B}"/>
          </ac:picMkLst>
        </pc:picChg>
      </pc:sldChg>
      <pc:sldChg chg="addSp delSp modSp mod">
        <pc:chgData name="後藤  優里 (HK)" userId="f2731c21-bbee-48b8-9489-d40d61cdf1c0" providerId="ADAL" clId="{240E7D97-5899-463B-995B-D8FCE1D21B24}" dt="2022-02-15T10:24:43.572" v="2982" actId="113"/>
        <pc:sldMkLst>
          <pc:docMk/>
          <pc:sldMk cId="287938603" sldId="261"/>
        </pc:sldMkLst>
        <pc:spChg chg="add del mod">
          <ac:chgData name="後藤  優里 (HK)" userId="f2731c21-bbee-48b8-9489-d40d61cdf1c0" providerId="ADAL" clId="{240E7D97-5899-463B-995B-D8FCE1D21B24}" dt="2022-02-15T08:44:52.103" v="1291" actId="11529"/>
          <ac:spMkLst>
            <pc:docMk/>
            <pc:sldMk cId="287938603" sldId="261"/>
            <ac:spMk id="6" creationId="{C422ECD0-70FB-4C8D-ADC9-B258F33D27BE}"/>
          </ac:spMkLst>
        </pc:spChg>
        <pc:spChg chg="del">
          <ac:chgData name="後藤  優里 (HK)" userId="f2731c21-bbee-48b8-9489-d40d61cdf1c0" providerId="ADAL" clId="{240E7D97-5899-463B-995B-D8FCE1D21B24}" dt="2022-02-15T08:03:59.996" v="976" actId="478"/>
          <ac:spMkLst>
            <pc:docMk/>
            <pc:sldMk cId="287938603" sldId="261"/>
            <ac:spMk id="42" creationId="{22770DD3-904B-464A-BA36-983EAD00341B}"/>
          </ac:spMkLst>
        </pc:spChg>
        <pc:spChg chg="del">
          <ac:chgData name="後藤  優里 (HK)" userId="f2731c21-bbee-48b8-9489-d40d61cdf1c0" providerId="ADAL" clId="{240E7D97-5899-463B-995B-D8FCE1D21B24}" dt="2022-02-15T08:03:59.996" v="976" actId="478"/>
          <ac:spMkLst>
            <pc:docMk/>
            <pc:sldMk cId="287938603" sldId="261"/>
            <ac:spMk id="50" creationId="{CE2DC441-A936-4DE8-8689-D071A31A504C}"/>
          </ac:spMkLst>
        </pc:spChg>
        <pc:spChg chg="del">
          <ac:chgData name="後藤  優里 (HK)" userId="f2731c21-bbee-48b8-9489-d40d61cdf1c0" providerId="ADAL" clId="{240E7D97-5899-463B-995B-D8FCE1D21B24}" dt="2022-02-15T08:03:59.996" v="976" actId="478"/>
          <ac:spMkLst>
            <pc:docMk/>
            <pc:sldMk cId="287938603" sldId="261"/>
            <ac:spMk id="51" creationId="{AF62609A-F466-4AFF-A4A3-3DC20D880A38}"/>
          </ac:spMkLst>
        </pc:spChg>
        <pc:spChg chg="del">
          <ac:chgData name="後藤  優里 (HK)" userId="f2731c21-bbee-48b8-9489-d40d61cdf1c0" providerId="ADAL" clId="{240E7D97-5899-463B-995B-D8FCE1D21B24}" dt="2022-02-15T08:03:59.996" v="976" actId="478"/>
          <ac:spMkLst>
            <pc:docMk/>
            <pc:sldMk cId="287938603" sldId="261"/>
            <ac:spMk id="52" creationId="{06F49A77-4EEC-4328-A0F1-014EE6522B90}"/>
          </ac:spMkLst>
        </pc:spChg>
        <pc:spChg chg="del">
          <ac:chgData name="後藤  優里 (HK)" userId="f2731c21-bbee-48b8-9489-d40d61cdf1c0" providerId="ADAL" clId="{240E7D97-5899-463B-995B-D8FCE1D21B24}" dt="2022-02-15T08:03:59.996" v="976" actId="478"/>
          <ac:spMkLst>
            <pc:docMk/>
            <pc:sldMk cId="287938603" sldId="261"/>
            <ac:spMk id="53" creationId="{E1EFFAFE-45F2-4669-B761-D2D3F392899F}"/>
          </ac:spMkLst>
        </pc:spChg>
        <pc:spChg chg="del">
          <ac:chgData name="後藤  優里 (HK)" userId="f2731c21-bbee-48b8-9489-d40d61cdf1c0" providerId="ADAL" clId="{240E7D97-5899-463B-995B-D8FCE1D21B24}" dt="2022-02-15T08:03:59.996" v="976" actId="478"/>
          <ac:spMkLst>
            <pc:docMk/>
            <pc:sldMk cId="287938603" sldId="261"/>
            <ac:spMk id="54" creationId="{572BC378-C821-4D84-82B5-0C189A0E71D7}"/>
          </ac:spMkLst>
        </pc:spChg>
        <pc:spChg chg="mod">
          <ac:chgData name="後藤  優里 (HK)" userId="f2731c21-bbee-48b8-9489-d40d61cdf1c0" providerId="ADAL" clId="{240E7D97-5899-463B-995B-D8FCE1D21B24}" dt="2022-02-15T08:47:20.459" v="1326" actId="207"/>
          <ac:spMkLst>
            <pc:docMk/>
            <pc:sldMk cId="287938603" sldId="261"/>
            <ac:spMk id="59" creationId="{DB70D2E7-62EF-410F-90C4-98D35AEAF23A}"/>
          </ac:spMkLst>
        </pc:spChg>
        <pc:spChg chg="mod ord">
          <ac:chgData name="後藤  優里 (HK)" userId="f2731c21-bbee-48b8-9489-d40d61cdf1c0" providerId="ADAL" clId="{240E7D97-5899-463B-995B-D8FCE1D21B24}" dt="2022-02-15T10:24:43.572" v="2982" actId="113"/>
          <ac:spMkLst>
            <pc:docMk/>
            <pc:sldMk cId="287938603" sldId="261"/>
            <ac:spMk id="60" creationId="{926B60CD-0112-4C0B-AA7B-60BE7304C893}"/>
          </ac:spMkLst>
        </pc:spChg>
        <pc:spChg chg="mod">
          <ac:chgData name="後藤  優里 (HK)" userId="f2731c21-bbee-48b8-9489-d40d61cdf1c0" providerId="ADAL" clId="{240E7D97-5899-463B-995B-D8FCE1D21B24}" dt="2022-02-15T09:08:25.884" v="1448" actId="207"/>
          <ac:spMkLst>
            <pc:docMk/>
            <pc:sldMk cId="287938603" sldId="261"/>
            <ac:spMk id="62" creationId="{05D78B98-3545-4AD9-9C1C-F3BEA127AB73}"/>
          </ac:spMkLst>
        </pc:spChg>
        <pc:spChg chg="mod">
          <ac:chgData name="後藤  優里 (HK)" userId="f2731c21-bbee-48b8-9489-d40d61cdf1c0" providerId="ADAL" clId="{240E7D97-5899-463B-995B-D8FCE1D21B24}" dt="2022-02-15T08:47:19.491" v="1324" actId="1076"/>
          <ac:spMkLst>
            <pc:docMk/>
            <pc:sldMk cId="287938603" sldId="261"/>
            <ac:spMk id="63" creationId="{770DFE55-372C-4B51-9268-5BAB4C94EB3C}"/>
          </ac:spMkLst>
        </pc:spChg>
        <pc:spChg chg="mod">
          <ac:chgData name="後藤  優里 (HK)" userId="f2731c21-bbee-48b8-9489-d40d61cdf1c0" providerId="ADAL" clId="{240E7D97-5899-463B-995B-D8FCE1D21B24}" dt="2022-02-15T08:47:19.491" v="1324" actId="1076"/>
          <ac:spMkLst>
            <pc:docMk/>
            <pc:sldMk cId="287938603" sldId="261"/>
            <ac:spMk id="64" creationId="{0E33AEAF-3EC7-4563-A1E0-8B82DB695F0E}"/>
          </ac:spMkLst>
        </pc:spChg>
        <pc:spChg chg="mod">
          <ac:chgData name="後藤  優里 (HK)" userId="f2731c21-bbee-48b8-9489-d40d61cdf1c0" providerId="ADAL" clId="{240E7D97-5899-463B-995B-D8FCE1D21B24}" dt="2022-02-15T08:47:31.246" v="1327" actId="207"/>
          <ac:spMkLst>
            <pc:docMk/>
            <pc:sldMk cId="287938603" sldId="261"/>
            <ac:spMk id="65" creationId="{F7EE552B-B2C7-453D-8659-A6DFA539CE32}"/>
          </ac:spMkLst>
        </pc:spChg>
        <pc:grpChg chg="del">
          <ac:chgData name="後藤  優里 (HK)" userId="f2731c21-bbee-48b8-9489-d40d61cdf1c0" providerId="ADAL" clId="{240E7D97-5899-463B-995B-D8FCE1D21B24}" dt="2022-02-15T08:03:59.996" v="976" actId="478"/>
          <ac:grpSpMkLst>
            <pc:docMk/>
            <pc:sldMk cId="287938603" sldId="261"/>
            <ac:grpSpMk id="43" creationId="{EA478EF7-0FE0-4585-8A79-E6183063CE11}"/>
          </ac:grpSpMkLst>
        </pc:grpChg>
        <pc:picChg chg="add del mod ord">
          <ac:chgData name="後藤  優里 (HK)" userId="f2731c21-bbee-48b8-9489-d40d61cdf1c0" providerId="ADAL" clId="{240E7D97-5899-463B-995B-D8FCE1D21B24}" dt="2022-02-15T08:41:14.909" v="1237" actId="478"/>
          <ac:picMkLst>
            <pc:docMk/>
            <pc:sldMk cId="287938603" sldId="261"/>
            <ac:picMk id="3" creationId="{18324DEE-0BF9-4077-9BA2-30C3B67DC7FF}"/>
          </ac:picMkLst>
        </pc:picChg>
        <pc:picChg chg="add del mod ord">
          <ac:chgData name="後藤  優里 (HK)" userId="f2731c21-bbee-48b8-9489-d40d61cdf1c0" providerId="ADAL" clId="{240E7D97-5899-463B-995B-D8FCE1D21B24}" dt="2022-02-15T08:57:38.016" v="1383" actId="478"/>
          <ac:picMkLst>
            <pc:docMk/>
            <pc:sldMk cId="287938603" sldId="261"/>
            <ac:picMk id="5" creationId="{FCB0B8DF-F0EF-4EA8-86CA-5DB295FF1528}"/>
          </ac:picMkLst>
        </pc:picChg>
        <pc:picChg chg="add mod ord">
          <ac:chgData name="後藤  優里 (HK)" userId="f2731c21-bbee-48b8-9489-d40d61cdf1c0" providerId="ADAL" clId="{240E7D97-5899-463B-995B-D8FCE1D21B24}" dt="2022-02-15T08:57:46.509" v="1386" actId="167"/>
          <ac:picMkLst>
            <pc:docMk/>
            <pc:sldMk cId="287938603" sldId="261"/>
            <ac:picMk id="8" creationId="{B4689BC3-47B8-4C51-A603-3C3E34CE1A15}"/>
          </ac:picMkLst>
        </pc:picChg>
        <pc:picChg chg="del">
          <ac:chgData name="後藤  優里 (HK)" userId="f2731c21-bbee-48b8-9489-d40d61cdf1c0" providerId="ADAL" clId="{240E7D97-5899-463B-995B-D8FCE1D21B24}" dt="2022-02-15T08:03:59.996" v="976" actId="478"/>
          <ac:picMkLst>
            <pc:docMk/>
            <pc:sldMk cId="287938603" sldId="261"/>
            <ac:picMk id="55" creationId="{C23EBA94-0919-47C5-9AC7-7D4119CF007C}"/>
          </ac:picMkLst>
        </pc:picChg>
      </pc:sldChg>
      <pc:sldChg chg="addSp delSp modSp new mod ord modClrScheme chgLayout">
        <pc:chgData name="後藤  優里 (HK)" userId="f2731c21-bbee-48b8-9489-d40d61cdf1c0" providerId="ADAL" clId="{240E7D97-5899-463B-995B-D8FCE1D21B24}" dt="2022-02-16T07:46:56.593" v="5416" actId="2711"/>
        <pc:sldMkLst>
          <pc:docMk/>
          <pc:sldMk cId="127825206" sldId="262"/>
        </pc:sldMkLst>
        <pc:spChg chg="del">
          <ac:chgData name="後藤  優里 (HK)" userId="f2731c21-bbee-48b8-9489-d40d61cdf1c0" providerId="ADAL" clId="{240E7D97-5899-463B-995B-D8FCE1D21B24}" dt="2022-02-15T07:31:50.561" v="50" actId="700"/>
          <ac:spMkLst>
            <pc:docMk/>
            <pc:sldMk cId="127825206" sldId="262"/>
            <ac:spMk id="2" creationId="{D748DF59-DBC9-43AD-94F8-D99924984328}"/>
          </ac:spMkLst>
        </pc:spChg>
        <pc:spChg chg="del">
          <ac:chgData name="後藤  優里 (HK)" userId="f2731c21-bbee-48b8-9489-d40d61cdf1c0" providerId="ADAL" clId="{240E7D97-5899-463B-995B-D8FCE1D21B24}" dt="2022-02-15T07:31:50.561" v="50" actId="700"/>
          <ac:spMkLst>
            <pc:docMk/>
            <pc:sldMk cId="127825206" sldId="262"/>
            <ac:spMk id="3" creationId="{FC23E335-7A58-47EC-99BB-E66240974095}"/>
          </ac:spMkLst>
        </pc:spChg>
        <pc:spChg chg="del">
          <ac:chgData name="後藤  優里 (HK)" userId="f2731c21-bbee-48b8-9489-d40d61cdf1c0" providerId="ADAL" clId="{240E7D97-5899-463B-995B-D8FCE1D21B24}" dt="2022-02-10T09:23:06.550" v="3" actId="931"/>
          <ac:spMkLst>
            <pc:docMk/>
            <pc:sldMk cId="127825206" sldId="262"/>
            <ac:spMk id="4" creationId="{7AAC0FFE-753C-4149-9397-1354845D3FA6}"/>
          </ac:spMkLst>
        </pc:spChg>
        <pc:spChg chg="del">
          <ac:chgData name="後藤  優里 (HK)" userId="f2731c21-bbee-48b8-9489-d40d61cdf1c0" providerId="ADAL" clId="{240E7D97-5899-463B-995B-D8FCE1D21B24}" dt="2022-02-15T07:31:50.561" v="50" actId="700"/>
          <ac:spMkLst>
            <pc:docMk/>
            <pc:sldMk cId="127825206" sldId="262"/>
            <ac:spMk id="5" creationId="{7176848D-243F-46BA-B6C7-28A9F1B73358}"/>
          </ac:spMkLst>
        </pc:spChg>
        <pc:spChg chg="del">
          <ac:chgData name="後藤  優里 (HK)" userId="f2731c21-bbee-48b8-9489-d40d61cdf1c0" providerId="ADAL" clId="{240E7D97-5899-463B-995B-D8FCE1D21B24}" dt="2022-02-15T07:31:50.561" v="50" actId="700"/>
          <ac:spMkLst>
            <pc:docMk/>
            <pc:sldMk cId="127825206" sldId="262"/>
            <ac:spMk id="6" creationId="{B4AE87BE-BE53-4405-808A-FA094497DDC6}"/>
          </ac:spMkLst>
        </pc:spChg>
        <pc:spChg chg="add mod">
          <ac:chgData name="後藤  優里 (HK)" userId="f2731c21-bbee-48b8-9489-d40d61cdf1c0" providerId="ADAL" clId="{240E7D97-5899-463B-995B-D8FCE1D21B24}" dt="2022-02-15T07:33:22.611" v="106" actId="207"/>
          <ac:spMkLst>
            <pc:docMk/>
            <pc:sldMk cId="127825206" sldId="262"/>
            <ac:spMk id="8" creationId="{1E40A647-8E9F-494F-BF02-F239AEE14210}"/>
          </ac:spMkLst>
        </pc:spChg>
        <pc:spChg chg="add del mod">
          <ac:chgData name="後藤  優里 (HK)" userId="f2731c21-bbee-48b8-9489-d40d61cdf1c0" providerId="ADAL" clId="{240E7D97-5899-463B-995B-D8FCE1D21B24}" dt="2022-02-15T07:31:50.561" v="50" actId="700"/>
          <ac:spMkLst>
            <pc:docMk/>
            <pc:sldMk cId="127825206" sldId="262"/>
            <ac:spMk id="10" creationId="{3D1EEAE6-D2C2-4262-9005-82DD8653981E}"/>
          </ac:spMkLst>
        </pc:spChg>
        <pc:spChg chg="add mod">
          <ac:chgData name="後藤  優里 (HK)" userId="f2731c21-bbee-48b8-9489-d40d61cdf1c0" providerId="ADAL" clId="{240E7D97-5899-463B-995B-D8FCE1D21B24}" dt="2022-02-15T10:08:19.577" v="2204" actId="1076"/>
          <ac:spMkLst>
            <pc:docMk/>
            <pc:sldMk cId="127825206" sldId="262"/>
            <ac:spMk id="12" creationId="{214225C4-B3BD-455C-B8FE-DEE8572E6D75}"/>
          </ac:spMkLst>
        </pc:spChg>
        <pc:spChg chg="add del mod">
          <ac:chgData name="後藤  優里 (HK)" userId="f2731c21-bbee-48b8-9489-d40d61cdf1c0" providerId="ADAL" clId="{240E7D97-5899-463B-995B-D8FCE1D21B24}" dt="2022-02-15T07:41:57.846" v="173" actId="478"/>
          <ac:spMkLst>
            <pc:docMk/>
            <pc:sldMk cId="127825206" sldId="262"/>
            <ac:spMk id="14" creationId="{10198831-BBAA-4775-9BB0-E2582C9C2962}"/>
          </ac:spMkLst>
        </pc:spChg>
        <pc:spChg chg="add mod">
          <ac:chgData name="後藤  優里 (HK)" userId="f2731c21-bbee-48b8-9489-d40d61cdf1c0" providerId="ADAL" clId="{240E7D97-5899-463B-995B-D8FCE1D21B24}" dt="2022-02-15T10:08:19.577" v="2204" actId="1076"/>
          <ac:spMkLst>
            <pc:docMk/>
            <pc:sldMk cId="127825206" sldId="262"/>
            <ac:spMk id="15" creationId="{66EDB86F-71B0-4557-9097-DE33DC5EF652}"/>
          </ac:spMkLst>
        </pc:spChg>
        <pc:spChg chg="add del mod">
          <ac:chgData name="後藤  優里 (HK)" userId="f2731c21-bbee-48b8-9489-d40d61cdf1c0" providerId="ADAL" clId="{240E7D97-5899-463B-995B-D8FCE1D21B24}" dt="2022-02-15T07:42:40.650" v="188" actId="478"/>
          <ac:spMkLst>
            <pc:docMk/>
            <pc:sldMk cId="127825206" sldId="262"/>
            <ac:spMk id="16" creationId="{CB15A99B-C628-4B9F-BAA9-0646D7A56801}"/>
          </ac:spMkLst>
        </pc:spChg>
        <pc:spChg chg="add mod ord">
          <ac:chgData name="後藤  優里 (HK)" userId="f2731c21-bbee-48b8-9489-d40d61cdf1c0" providerId="ADAL" clId="{240E7D97-5899-463B-995B-D8FCE1D21B24}" dt="2022-02-15T10:08:19.577" v="2204" actId="1076"/>
          <ac:spMkLst>
            <pc:docMk/>
            <pc:sldMk cId="127825206" sldId="262"/>
            <ac:spMk id="19" creationId="{D73F6204-0109-486E-96A5-7DFAF4AD0E16}"/>
          </ac:spMkLst>
        </pc:spChg>
        <pc:spChg chg="add mod">
          <ac:chgData name="後藤  優里 (HK)" userId="f2731c21-bbee-48b8-9489-d40d61cdf1c0" providerId="ADAL" clId="{240E7D97-5899-463B-995B-D8FCE1D21B24}" dt="2022-02-15T10:08:19.577" v="2204" actId="1076"/>
          <ac:spMkLst>
            <pc:docMk/>
            <pc:sldMk cId="127825206" sldId="262"/>
            <ac:spMk id="20" creationId="{DD7B156B-364E-49A3-B06C-D08ABF6B168C}"/>
          </ac:spMkLst>
        </pc:spChg>
        <pc:spChg chg="add del mod">
          <ac:chgData name="後藤  優里 (HK)" userId="f2731c21-bbee-48b8-9489-d40d61cdf1c0" providerId="ADAL" clId="{240E7D97-5899-463B-995B-D8FCE1D21B24}" dt="2022-02-15T07:43:28.636" v="203"/>
          <ac:spMkLst>
            <pc:docMk/>
            <pc:sldMk cId="127825206" sldId="262"/>
            <ac:spMk id="22" creationId="{027C50E5-9208-4C85-83E3-2ADEBB98ACC2}"/>
          </ac:spMkLst>
        </pc:spChg>
        <pc:spChg chg="add del mod">
          <ac:chgData name="後藤  優里 (HK)" userId="f2731c21-bbee-48b8-9489-d40d61cdf1c0" providerId="ADAL" clId="{240E7D97-5899-463B-995B-D8FCE1D21B24}" dt="2022-02-15T07:43:16.579" v="199" actId="478"/>
          <ac:spMkLst>
            <pc:docMk/>
            <pc:sldMk cId="127825206" sldId="262"/>
            <ac:spMk id="23" creationId="{D6FFC236-EC92-4336-9F06-6FB7D812C711}"/>
          </ac:spMkLst>
        </pc:spChg>
        <pc:spChg chg="add del mod">
          <ac:chgData name="後藤  優里 (HK)" userId="f2731c21-bbee-48b8-9489-d40d61cdf1c0" providerId="ADAL" clId="{240E7D97-5899-463B-995B-D8FCE1D21B24}" dt="2022-02-15T07:43:17.500" v="200" actId="478"/>
          <ac:spMkLst>
            <pc:docMk/>
            <pc:sldMk cId="127825206" sldId="262"/>
            <ac:spMk id="24" creationId="{9FB554A4-967C-44C0-A3D1-4789C67637AF}"/>
          </ac:spMkLst>
        </pc:spChg>
        <pc:spChg chg="add mod">
          <ac:chgData name="後藤  優里 (HK)" userId="f2731c21-bbee-48b8-9489-d40d61cdf1c0" providerId="ADAL" clId="{240E7D97-5899-463B-995B-D8FCE1D21B24}" dt="2022-02-15T10:08:19.577" v="2204" actId="1076"/>
          <ac:spMkLst>
            <pc:docMk/>
            <pc:sldMk cId="127825206" sldId="262"/>
            <ac:spMk id="28" creationId="{37E042D7-C935-4488-AA43-7066DC78ACD5}"/>
          </ac:spMkLst>
        </pc:spChg>
        <pc:spChg chg="add mod">
          <ac:chgData name="後藤  優里 (HK)" userId="f2731c21-bbee-48b8-9489-d40d61cdf1c0" providerId="ADAL" clId="{240E7D97-5899-463B-995B-D8FCE1D21B24}" dt="2022-02-15T10:08:19.577" v="2204" actId="1076"/>
          <ac:spMkLst>
            <pc:docMk/>
            <pc:sldMk cId="127825206" sldId="262"/>
            <ac:spMk id="29" creationId="{26F02861-66EB-4D52-A8C6-63B54F12CB5C}"/>
          </ac:spMkLst>
        </pc:spChg>
        <pc:spChg chg="add mod">
          <ac:chgData name="後藤  優里 (HK)" userId="f2731c21-bbee-48b8-9489-d40d61cdf1c0" providerId="ADAL" clId="{240E7D97-5899-463B-995B-D8FCE1D21B24}" dt="2022-02-16T07:46:56.593" v="5416" actId="2711"/>
          <ac:spMkLst>
            <pc:docMk/>
            <pc:sldMk cId="127825206" sldId="262"/>
            <ac:spMk id="30" creationId="{F4E0B6D4-F1EF-4968-9215-35BA7B0D592E}"/>
          </ac:spMkLst>
        </pc:spChg>
        <pc:spChg chg="add mod">
          <ac:chgData name="後藤  優里 (HK)" userId="f2731c21-bbee-48b8-9489-d40d61cdf1c0" providerId="ADAL" clId="{240E7D97-5899-463B-995B-D8FCE1D21B24}" dt="2022-02-15T10:08:19.577" v="2204" actId="1076"/>
          <ac:spMkLst>
            <pc:docMk/>
            <pc:sldMk cId="127825206" sldId="262"/>
            <ac:spMk id="31" creationId="{03CF6CB7-DC88-4A36-8C9F-049519DB0790}"/>
          </ac:spMkLst>
        </pc:spChg>
        <pc:spChg chg="add mod">
          <ac:chgData name="後藤  優里 (HK)" userId="f2731c21-bbee-48b8-9489-d40d61cdf1c0" providerId="ADAL" clId="{240E7D97-5899-463B-995B-D8FCE1D21B24}" dt="2022-02-15T10:08:19.577" v="2204" actId="1076"/>
          <ac:spMkLst>
            <pc:docMk/>
            <pc:sldMk cId="127825206" sldId="262"/>
            <ac:spMk id="32" creationId="{FE1DE517-5303-422A-86A9-CD0B27B7161E}"/>
          </ac:spMkLst>
        </pc:spChg>
        <pc:spChg chg="add del mod">
          <ac:chgData name="後藤  優里 (HK)" userId="f2731c21-bbee-48b8-9489-d40d61cdf1c0" providerId="ADAL" clId="{240E7D97-5899-463B-995B-D8FCE1D21B24}" dt="2022-02-15T08:06:35.073" v="1055"/>
          <ac:spMkLst>
            <pc:docMk/>
            <pc:sldMk cId="127825206" sldId="262"/>
            <ac:spMk id="36" creationId="{6DDCE941-31E2-47BE-9EFB-72A70B346883}"/>
          </ac:spMkLst>
        </pc:spChg>
        <pc:spChg chg="add del mod">
          <ac:chgData name="後藤  優里 (HK)" userId="f2731c21-bbee-48b8-9489-d40d61cdf1c0" providerId="ADAL" clId="{240E7D97-5899-463B-995B-D8FCE1D21B24}" dt="2022-02-15T07:55:24.232" v="691" actId="478"/>
          <ac:spMkLst>
            <pc:docMk/>
            <pc:sldMk cId="127825206" sldId="262"/>
            <ac:spMk id="37" creationId="{1A6F66AE-F28B-4CA5-88B5-49F5A5C8C3CB}"/>
          </ac:spMkLst>
        </pc:spChg>
        <pc:spChg chg="add mod">
          <ac:chgData name="後藤  優里 (HK)" userId="f2731c21-bbee-48b8-9489-d40d61cdf1c0" providerId="ADAL" clId="{240E7D97-5899-463B-995B-D8FCE1D21B24}" dt="2022-02-15T10:17:11.047" v="2455" actId="14100"/>
          <ac:spMkLst>
            <pc:docMk/>
            <pc:sldMk cId="127825206" sldId="262"/>
            <ac:spMk id="38" creationId="{1EAB3803-0BC2-46EB-A297-827F11519AED}"/>
          </ac:spMkLst>
        </pc:spChg>
        <pc:spChg chg="add mod">
          <ac:chgData name="後藤  優里 (HK)" userId="f2731c21-bbee-48b8-9489-d40d61cdf1c0" providerId="ADAL" clId="{240E7D97-5899-463B-995B-D8FCE1D21B24}" dt="2022-02-15T10:08:19.577" v="2204" actId="1076"/>
          <ac:spMkLst>
            <pc:docMk/>
            <pc:sldMk cId="127825206" sldId="262"/>
            <ac:spMk id="39" creationId="{D0D1616C-D24E-44DD-8C29-DE31FBF1762A}"/>
          </ac:spMkLst>
        </pc:spChg>
        <pc:spChg chg="add mod">
          <ac:chgData name="後藤  優里 (HK)" userId="f2731c21-bbee-48b8-9489-d40d61cdf1c0" providerId="ADAL" clId="{240E7D97-5899-463B-995B-D8FCE1D21B24}" dt="2022-02-15T10:08:19.577" v="2204" actId="1076"/>
          <ac:spMkLst>
            <pc:docMk/>
            <pc:sldMk cId="127825206" sldId="262"/>
            <ac:spMk id="40" creationId="{A5EF8071-9347-44FD-83EB-68B716C8615A}"/>
          </ac:spMkLst>
        </pc:spChg>
        <pc:spChg chg="add del mod ord">
          <ac:chgData name="後藤  優里 (HK)" userId="f2731c21-bbee-48b8-9489-d40d61cdf1c0" providerId="ADAL" clId="{240E7D97-5899-463B-995B-D8FCE1D21B24}" dt="2022-02-15T08:06:35.073" v="1055"/>
          <ac:spMkLst>
            <pc:docMk/>
            <pc:sldMk cId="127825206" sldId="262"/>
            <ac:spMk id="41" creationId="{E04C9D3F-5223-4A84-B915-7AA772909032}"/>
          </ac:spMkLst>
        </pc:spChg>
        <pc:spChg chg="mod">
          <ac:chgData name="後藤  優里 (HK)" userId="f2731c21-bbee-48b8-9489-d40d61cdf1c0" providerId="ADAL" clId="{240E7D97-5899-463B-995B-D8FCE1D21B24}" dt="2022-02-15T10:08:19.577" v="2204" actId="1076"/>
          <ac:spMkLst>
            <pc:docMk/>
            <pc:sldMk cId="127825206" sldId="262"/>
            <ac:spMk id="43" creationId="{6CFA71F4-B478-4D6F-B5C0-6C25EEAB25B3}"/>
          </ac:spMkLst>
        </pc:spChg>
        <pc:picChg chg="add del mod">
          <ac:chgData name="後藤  優里 (HK)" userId="f2731c21-bbee-48b8-9489-d40d61cdf1c0" providerId="ADAL" clId="{240E7D97-5899-463B-995B-D8FCE1D21B24}" dt="2022-02-10T09:23:17.947" v="6" actId="478"/>
          <ac:picMkLst>
            <pc:docMk/>
            <pc:sldMk cId="127825206" sldId="262"/>
            <ac:picMk id="8" creationId="{E281F297-03EC-4755-8E24-631A81383300}"/>
          </ac:picMkLst>
        </pc:picChg>
        <pc:picChg chg="add mod modCrop">
          <ac:chgData name="後藤  優里 (HK)" userId="f2731c21-bbee-48b8-9489-d40d61cdf1c0" providerId="ADAL" clId="{240E7D97-5899-463B-995B-D8FCE1D21B24}" dt="2022-02-15T10:08:19.577" v="2204" actId="1076"/>
          <ac:picMkLst>
            <pc:docMk/>
            <pc:sldMk cId="127825206" sldId="262"/>
            <ac:picMk id="11" creationId="{70F697C0-AE1F-4EA2-A8EC-614CE709600F}"/>
          </ac:picMkLst>
        </pc:picChg>
        <pc:picChg chg="add mod">
          <ac:chgData name="後藤  優里 (HK)" userId="f2731c21-bbee-48b8-9489-d40d61cdf1c0" providerId="ADAL" clId="{240E7D97-5899-463B-995B-D8FCE1D21B24}" dt="2022-02-15T10:08:19.577" v="2204" actId="1076"/>
          <ac:picMkLst>
            <pc:docMk/>
            <pc:sldMk cId="127825206" sldId="262"/>
            <ac:picMk id="13" creationId="{A9137FC9-AEDC-4545-B14B-33FB17FE936D}"/>
          </ac:picMkLst>
        </pc:picChg>
        <pc:picChg chg="add mod modCrop">
          <ac:chgData name="後藤  優里 (HK)" userId="f2731c21-bbee-48b8-9489-d40d61cdf1c0" providerId="ADAL" clId="{240E7D97-5899-463B-995B-D8FCE1D21B24}" dt="2022-02-15T10:08:19.577" v="2204" actId="1076"/>
          <ac:picMkLst>
            <pc:docMk/>
            <pc:sldMk cId="127825206" sldId="262"/>
            <ac:picMk id="18" creationId="{5A83B4EE-6F94-4F6B-8F30-9C3B4890E9B6}"/>
          </ac:picMkLst>
        </pc:picChg>
        <pc:picChg chg="add del mod">
          <ac:chgData name="後藤  優里 (HK)" userId="f2731c21-bbee-48b8-9489-d40d61cdf1c0" providerId="ADAL" clId="{240E7D97-5899-463B-995B-D8FCE1D21B24}" dt="2022-02-15T07:43:28.636" v="203"/>
          <ac:picMkLst>
            <pc:docMk/>
            <pc:sldMk cId="127825206" sldId="262"/>
            <ac:picMk id="21" creationId="{DDDDA11E-DF65-47E2-B433-0B2852411147}"/>
          </ac:picMkLst>
        </pc:picChg>
        <pc:picChg chg="mod">
          <ac:chgData name="後藤  優里 (HK)" userId="f2731c21-bbee-48b8-9489-d40d61cdf1c0" providerId="ADAL" clId="{240E7D97-5899-463B-995B-D8FCE1D21B24}" dt="2022-02-15T10:08:19.577" v="2204" actId="1076"/>
          <ac:picMkLst>
            <pc:docMk/>
            <pc:sldMk cId="127825206" sldId="262"/>
            <ac:picMk id="25" creationId="{3DC07497-0F45-4CF2-9455-474402F1E557}"/>
          </ac:picMkLst>
        </pc:picChg>
        <pc:picChg chg="mod">
          <ac:chgData name="後藤  優里 (HK)" userId="f2731c21-bbee-48b8-9489-d40d61cdf1c0" providerId="ADAL" clId="{240E7D97-5899-463B-995B-D8FCE1D21B24}" dt="2022-02-15T10:08:19.577" v="2204" actId="1076"/>
          <ac:picMkLst>
            <pc:docMk/>
            <pc:sldMk cId="127825206" sldId="262"/>
            <ac:picMk id="26" creationId="{3546FB4F-E0D9-4CE6-9994-1B10F66823C3}"/>
          </ac:picMkLst>
        </pc:picChg>
        <pc:picChg chg="mod">
          <ac:chgData name="後藤  優里 (HK)" userId="f2731c21-bbee-48b8-9489-d40d61cdf1c0" providerId="ADAL" clId="{240E7D97-5899-463B-995B-D8FCE1D21B24}" dt="2022-02-15T10:08:19.577" v="2204" actId="1076"/>
          <ac:picMkLst>
            <pc:docMk/>
            <pc:sldMk cId="127825206" sldId="262"/>
            <ac:picMk id="27" creationId="{26003490-9803-4B8D-A0BE-C058041426B5}"/>
          </ac:picMkLst>
        </pc:picChg>
        <pc:picChg chg="add del">
          <ac:chgData name="後藤  優里 (HK)" userId="f2731c21-bbee-48b8-9489-d40d61cdf1c0" providerId="ADAL" clId="{240E7D97-5899-463B-995B-D8FCE1D21B24}" dt="2022-02-15T07:53:39.079" v="672"/>
          <ac:picMkLst>
            <pc:docMk/>
            <pc:sldMk cId="127825206" sldId="262"/>
            <ac:picMk id="33" creationId="{A456F884-EA3F-4420-801B-C73D698DEEE3}"/>
          </ac:picMkLst>
        </pc:picChg>
        <pc:picChg chg="add mod">
          <ac:chgData name="後藤  優里 (HK)" userId="f2731c21-bbee-48b8-9489-d40d61cdf1c0" providerId="ADAL" clId="{240E7D97-5899-463B-995B-D8FCE1D21B24}" dt="2022-02-15T10:08:19.577" v="2204" actId="1076"/>
          <ac:picMkLst>
            <pc:docMk/>
            <pc:sldMk cId="127825206" sldId="262"/>
            <ac:picMk id="35" creationId="{85847558-BEDC-4F0A-B7B2-700FD43D3FF1}"/>
          </ac:picMkLst>
        </pc:picChg>
        <pc:picChg chg="add del">
          <ac:chgData name="後藤  優里 (HK)" userId="f2731c21-bbee-48b8-9489-d40d61cdf1c0" providerId="ADAL" clId="{240E7D97-5899-463B-995B-D8FCE1D21B24}" dt="2022-02-15T07:53:41.743" v="674"/>
          <ac:picMkLst>
            <pc:docMk/>
            <pc:sldMk cId="127825206" sldId="262"/>
            <ac:picMk id="1026" creationId="{34A320F2-ECE0-4ECE-9ED1-9D976D1A673F}"/>
          </ac:picMkLst>
        </pc:picChg>
        <pc:cxnChg chg="add mod">
          <ac:chgData name="後藤  優里 (HK)" userId="f2731c21-bbee-48b8-9489-d40d61cdf1c0" providerId="ADAL" clId="{240E7D97-5899-463B-995B-D8FCE1D21B24}" dt="2022-02-15T07:32:30.252" v="52" actId="208"/>
          <ac:cxnSpMkLst>
            <pc:docMk/>
            <pc:sldMk cId="127825206" sldId="262"/>
            <ac:cxnSpMk id="7" creationId="{BC0D8924-5651-4110-8650-AB7E10124A12}"/>
          </ac:cxnSpMkLst>
        </pc:cxnChg>
        <pc:cxnChg chg="add mod">
          <ac:chgData name="後藤  優里 (HK)" userId="f2731c21-bbee-48b8-9489-d40d61cdf1c0" providerId="ADAL" clId="{240E7D97-5899-463B-995B-D8FCE1D21B24}" dt="2022-02-15T10:08:19.577" v="2204" actId="1076"/>
          <ac:cxnSpMkLst>
            <pc:docMk/>
            <pc:sldMk cId="127825206" sldId="262"/>
            <ac:cxnSpMk id="44" creationId="{FE7BE053-207E-400B-A8E4-B5CE563CEC1B}"/>
          </ac:cxnSpMkLst>
        </pc:cxnChg>
        <pc:cxnChg chg="add mod">
          <ac:chgData name="後藤  優里 (HK)" userId="f2731c21-bbee-48b8-9489-d40d61cdf1c0" providerId="ADAL" clId="{240E7D97-5899-463B-995B-D8FCE1D21B24}" dt="2022-02-15T10:08:19.577" v="2204" actId="1076"/>
          <ac:cxnSpMkLst>
            <pc:docMk/>
            <pc:sldMk cId="127825206" sldId="262"/>
            <ac:cxnSpMk id="46" creationId="{39F35538-C731-43BC-BAC0-1B5E14A5BEBD}"/>
          </ac:cxnSpMkLst>
        </pc:cxnChg>
        <pc:cxnChg chg="add mod">
          <ac:chgData name="後藤  優里 (HK)" userId="f2731c21-bbee-48b8-9489-d40d61cdf1c0" providerId="ADAL" clId="{240E7D97-5899-463B-995B-D8FCE1D21B24}" dt="2022-02-15T10:08:19.577" v="2204" actId="1076"/>
          <ac:cxnSpMkLst>
            <pc:docMk/>
            <pc:sldMk cId="127825206" sldId="262"/>
            <ac:cxnSpMk id="49" creationId="{5937C69E-E9A2-4DF0-B47D-E97B476288EE}"/>
          </ac:cxnSpMkLst>
        </pc:cxnChg>
      </pc:sldChg>
      <pc:sldChg chg="new del">
        <pc:chgData name="後藤  優里 (HK)" userId="f2731c21-bbee-48b8-9489-d40d61cdf1c0" providerId="ADAL" clId="{240E7D97-5899-463B-995B-D8FCE1D21B24}" dt="2022-02-15T09:27:33.550" v="1566" actId="47"/>
        <pc:sldMkLst>
          <pc:docMk/>
          <pc:sldMk cId="1966722232" sldId="263"/>
        </pc:sldMkLst>
      </pc:sldChg>
      <pc:sldChg chg="addSp delSp modSp add mod setBg">
        <pc:chgData name="後藤  優里 (HK)" userId="f2731c21-bbee-48b8-9489-d40d61cdf1c0" providerId="ADAL" clId="{240E7D97-5899-463B-995B-D8FCE1D21B24}" dt="2022-02-16T08:36:07.848" v="5423" actId="2711"/>
        <pc:sldMkLst>
          <pc:docMk/>
          <pc:sldMk cId="2499756744" sldId="264"/>
        </pc:sldMkLst>
        <pc:spChg chg="add mod ord">
          <ac:chgData name="後藤  優里 (HK)" userId="f2731c21-bbee-48b8-9489-d40d61cdf1c0" providerId="ADAL" clId="{240E7D97-5899-463B-995B-D8FCE1D21B24}" dt="2022-02-15T10:10:17.828" v="2207" actId="164"/>
          <ac:spMkLst>
            <pc:docMk/>
            <pc:sldMk cId="2499756744" sldId="264"/>
            <ac:spMk id="4" creationId="{5A732DE5-1C70-4C68-8335-4AF5EAFF7130}"/>
          </ac:spMkLst>
        </pc:spChg>
        <pc:spChg chg="add mod ord">
          <ac:chgData name="後藤  優里 (HK)" userId="f2731c21-bbee-48b8-9489-d40d61cdf1c0" providerId="ADAL" clId="{240E7D97-5899-463B-995B-D8FCE1D21B24}" dt="2022-02-15T10:09:14.771" v="2206" actId="164"/>
          <ac:spMkLst>
            <pc:docMk/>
            <pc:sldMk cId="2499756744" sldId="264"/>
            <ac:spMk id="6" creationId="{5D419709-99FD-4776-BC6A-2CDF0E11D1DE}"/>
          </ac:spMkLst>
        </pc:spChg>
        <pc:spChg chg="add del mod">
          <ac:chgData name="後藤  優里 (HK)" userId="f2731c21-bbee-48b8-9489-d40d61cdf1c0" providerId="ADAL" clId="{240E7D97-5899-463B-995B-D8FCE1D21B24}" dt="2022-02-16T08:31:58.214" v="5419"/>
          <ac:spMkLst>
            <pc:docMk/>
            <pc:sldMk cId="2499756744" sldId="264"/>
            <ac:spMk id="9" creationId="{0F49A29D-E5E2-477D-992E-23C943616AE1}"/>
          </ac:spMkLst>
        </pc:spChg>
        <pc:spChg chg="add mod topLvl">
          <ac:chgData name="後藤  優里 (HK)" userId="f2731c21-bbee-48b8-9489-d40d61cdf1c0" providerId="ADAL" clId="{240E7D97-5899-463B-995B-D8FCE1D21B24}" dt="2022-02-16T08:32:15.753" v="5421" actId="1076"/>
          <ac:spMkLst>
            <pc:docMk/>
            <pc:sldMk cId="2499756744" sldId="264"/>
            <ac:spMk id="17" creationId="{6B192C58-0596-41F9-849A-7AC5BA75A22F}"/>
          </ac:spMkLst>
        </pc:spChg>
        <pc:spChg chg="add mod">
          <ac:chgData name="後藤  優里 (HK)" userId="f2731c21-bbee-48b8-9489-d40d61cdf1c0" providerId="ADAL" clId="{240E7D97-5899-463B-995B-D8FCE1D21B24}" dt="2022-02-16T08:36:07.848" v="5423" actId="2711"/>
          <ac:spMkLst>
            <pc:docMk/>
            <pc:sldMk cId="2499756744" sldId="264"/>
            <ac:spMk id="20" creationId="{70CECD19-C0E2-4291-94AC-641529606F87}"/>
          </ac:spMkLst>
        </pc:spChg>
        <pc:spChg chg="add mod modVis">
          <ac:chgData name="後藤  優里 (HK)" userId="f2731c21-bbee-48b8-9489-d40d61cdf1c0" providerId="ADAL" clId="{240E7D97-5899-463B-995B-D8FCE1D21B24}" dt="2022-02-15T10:09:14.771" v="2206" actId="164"/>
          <ac:spMkLst>
            <pc:docMk/>
            <pc:sldMk cId="2499756744" sldId="264"/>
            <ac:spMk id="22" creationId="{4C8D40AA-6BDA-46B1-AD10-ABB81302E85E}"/>
          </ac:spMkLst>
        </pc:spChg>
        <pc:spChg chg="add del mod">
          <ac:chgData name="後藤  優里 (HK)" userId="f2731c21-bbee-48b8-9489-d40d61cdf1c0" providerId="ADAL" clId="{240E7D97-5899-463B-995B-D8FCE1D21B24}" dt="2022-02-15T10:09:14.771" v="2206" actId="164"/>
          <ac:spMkLst>
            <pc:docMk/>
            <pc:sldMk cId="2499756744" sldId="264"/>
            <ac:spMk id="24" creationId="{9C5C51B4-EFD7-47A1-8C82-A968D99B53BF}"/>
          </ac:spMkLst>
        </pc:spChg>
        <pc:spChg chg="add mod ord">
          <ac:chgData name="後藤  優里 (HK)" userId="f2731c21-bbee-48b8-9489-d40d61cdf1c0" providerId="ADAL" clId="{240E7D97-5899-463B-995B-D8FCE1D21B24}" dt="2022-02-15T10:09:14.771" v="2206" actId="164"/>
          <ac:spMkLst>
            <pc:docMk/>
            <pc:sldMk cId="2499756744" sldId="264"/>
            <ac:spMk id="26" creationId="{81F0C8FC-0409-4CB3-B9E6-AFD2962AABF1}"/>
          </ac:spMkLst>
        </pc:spChg>
        <pc:spChg chg="add mod">
          <ac:chgData name="後藤  優里 (HK)" userId="f2731c21-bbee-48b8-9489-d40d61cdf1c0" providerId="ADAL" clId="{240E7D97-5899-463B-995B-D8FCE1D21B24}" dt="2022-02-15T09:42:19.054" v="1892" actId="571"/>
          <ac:spMkLst>
            <pc:docMk/>
            <pc:sldMk cId="2499756744" sldId="264"/>
            <ac:spMk id="27" creationId="{0052D22B-51D7-49DE-812E-263D1FD30D1C}"/>
          </ac:spMkLst>
        </pc:spChg>
        <pc:spChg chg="add mod">
          <ac:chgData name="後藤  優里 (HK)" userId="f2731c21-bbee-48b8-9489-d40d61cdf1c0" providerId="ADAL" clId="{240E7D97-5899-463B-995B-D8FCE1D21B24}" dt="2022-02-15T09:42:19.054" v="1892" actId="571"/>
          <ac:spMkLst>
            <pc:docMk/>
            <pc:sldMk cId="2499756744" sldId="264"/>
            <ac:spMk id="28" creationId="{DA529095-8AD2-4FF2-8184-8AC373D1E3E9}"/>
          </ac:spMkLst>
        </pc:spChg>
        <pc:spChg chg="add mod">
          <ac:chgData name="後藤  優里 (HK)" userId="f2731c21-bbee-48b8-9489-d40d61cdf1c0" providerId="ADAL" clId="{240E7D97-5899-463B-995B-D8FCE1D21B24}" dt="2022-02-15T10:09:14.771" v="2206" actId="164"/>
          <ac:spMkLst>
            <pc:docMk/>
            <pc:sldMk cId="2499756744" sldId="264"/>
            <ac:spMk id="29" creationId="{7F6BB557-421B-4A03-87ED-9774E00782E7}"/>
          </ac:spMkLst>
        </pc:spChg>
        <pc:spChg chg="del">
          <ac:chgData name="後藤  優里 (HK)" userId="f2731c21-bbee-48b8-9489-d40d61cdf1c0" providerId="ADAL" clId="{240E7D97-5899-463B-995B-D8FCE1D21B24}" dt="2022-02-15T09:27:36.700" v="1567" actId="478"/>
          <ac:spMkLst>
            <pc:docMk/>
            <pc:sldMk cId="2499756744" sldId="264"/>
            <ac:spMk id="44" creationId="{123B5309-E867-4053-B38B-428D25F3219D}"/>
          </ac:spMkLst>
        </pc:spChg>
        <pc:spChg chg="add mod">
          <ac:chgData name="後藤  優里 (HK)" userId="f2731c21-bbee-48b8-9489-d40d61cdf1c0" providerId="ADAL" clId="{240E7D97-5899-463B-995B-D8FCE1D21B24}" dt="2022-02-15T10:11:29.280" v="2245" actId="20577"/>
          <ac:spMkLst>
            <pc:docMk/>
            <pc:sldMk cId="2499756744" sldId="264"/>
            <ac:spMk id="46" creationId="{EEC69B60-E8DA-448B-98A9-E012B6BCB07C}"/>
          </ac:spMkLst>
        </pc:spChg>
        <pc:spChg chg="del">
          <ac:chgData name="後藤  優里 (HK)" userId="f2731c21-bbee-48b8-9489-d40d61cdf1c0" providerId="ADAL" clId="{240E7D97-5899-463B-995B-D8FCE1D21B24}" dt="2022-02-15T09:34:37.857" v="1667" actId="478"/>
          <ac:spMkLst>
            <pc:docMk/>
            <pc:sldMk cId="2499756744" sldId="264"/>
            <ac:spMk id="47" creationId="{A557B5E5-2935-4D05-90D8-17211144121C}"/>
          </ac:spMkLst>
        </pc:spChg>
        <pc:spChg chg="add mod ord">
          <ac:chgData name="後藤  優里 (HK)" userId="f2731c21-bbee-48b8-9489-d40d61cdf1c0" providerId="ADAL" clId="{240E7D97-5899-463B-995B-D8FCE1D21B24}" dt="2022-02-16T08:32:15.753" v="5421" actId="1076"/>
          <ac:spMkLst>
            <pc:docMk/>
            <pc:sldMk cId="2499756744" sldId="264"/>
            <ac:spMk id="48" creationId="{3A707567-F861-45B3-BF5D-85FB9E8A78F3}"/>
          </ac:spMkLst>
        </pc:spChg>
        <pc:spChg chg="mod">
          <ac:chgData name="後藤  優里 (HK)" userId="f2731c21-bbee-48b8-9489-d40d61cdf1c0" providerId="ADAL" clId="{240E7D97-5899-463B-995B-D8FCE1D21B24}" dt="2022-02-15T10:09:14.771" v="2206" actId="164"/>
          <ac:spMkLst>
            <pc:docMk/>
            <pc:sldMk cId="2499756744" sldId="264"/>
            <ac:spMk id="59" creationId="{DB70D2E7-62EF-410F-90C4-98D35AEAF23A}"/>
          </ac:spMkLst>
        </pc:spChg>
        <pc:spChg chg="del mod">
          <ac:chgData name="後藤  優里 (HK)" userId="f2731c21-bbee-48b8-9489-d40d61cdf1c0" providerId="ADAL" clId="{240E7D97-5899-463B-995B-D8FCE1D21B24}" dt="2022-02-15T09:34:37.860" v="1669"/>
          <ac:spMkLst>
            <pc:docMk/>
            <pc:sldMk cId="2499756744" sldId="264"/>
            <ac:spMk id="60" creationId="{926B60CD-0112-4C0B-AA7B-60BE7304C893}"/>
          </ac:spMkLst>
        </pc:spChg>
        <pc:spChg chg="del">
          <ac:chgData name="後藤  優里 (HK)" userId="f2731c21-bbee-48b8-9489-d40d61cdf1c0" providerId="ADAL" clId="{240E7D97-5899-463B-995B-D8FCE1D21B24}" dt="2022-02-15T09:56:30.934" v="2035" actId="478"/>
          <ac:spMkLst>
            <pc:docMk/>
            <pc:sldMk cId="2499756744" sldId="264"/>
            <ac:spMk id="61" creationId="{5090E42A-7A82-4154-BAC8-E40CC0D9CB6F}"/>
          </ac:spMkLst>
        </pc:spChg>
        <pc:spChg chg="mod">
          <ac:chgData name="後藤  優里 (HK)" userId="f2731c21-bbee-48b8-9489-d40d61cdf1c0" providerId="ADAL" clId="{240E7D97-5899-463B-995B-D8FCE1D21B24}" dt="2022-02-15T10:10:17.828" v="2207" actId="164"/>
          <ac:spMkLst>
            <pc:docMk/>
            <pc:sldMk cId="2499756744" sldId="264"/>
            <ac:spMk id="63" creationId="{770DFE55-372C-4B51-9268-5BAB4C94EB3C}"/>
          </ac:spMkLst>
        </pc:spChg>
        <pc:spChg chg="mod">
          <ac:chgData name="後藤  優里 (HK)" userId="f2731c21-bbee-48b8-9489-d40d61cdf1c0" providerId="ADAL" clId="{240E7D97-5899-463B-995B-D8FCE1D21B24}" dt="2022-02-15T10:10:17.828" v="2207" actId="164"/>
          <ac:spMkLst>
            <pc:docMk/>
            <pc:sldMk cId="2499756744" sldId="264"/>
            <ac:spMk id="64" creationId="{0E33AEAF-3EC7-4563-A1E0-8B82DB695F0E}"/>
          </ac:spMkLst>
        </pc:spChg>
        <pc:spChg chg="mod">
          <ac:chgData name="後藤  優里 (HK)" userId="f2731c21-bbee-48b8-9489-d40d61cdf1c0" providerId="ADAL" clId="{240E7D97-5899-463B-995B-D8FCE1D21B24}" dt="2022-02-15T10:10:17.828" v="2207" actId="164"/>
          <ac:spMkLst>
            <pc:docMk/>
            <pc:sldMk cId="2499756744" sldId="264"/>
            <ac:spMk id="65" creationId="{F7EE552B-B2C7-453D-8659-A6DFA539CE32}"/>
          </ac:spMkLst>
        </pc:spChg>
        <pc:spChg chg="del topLvl">
          <ac:chgData name="後藤  優里 (HK)" userId="f2731c21-bbee-48b8-9489-d40d61cdf1c0" providerId="ADAL" clId="{240E7D97-5899-463B-995B-D8FCE1D21B24}" dt="2022-02-15T10:06:51.209" v="2195"/>
          <ac:spMkLst>
            <pc:docMk/>
            <pc:sldMk cId="2499756744" sldId="264"/>
            <ac:spMk id="67" creationId="{76968089-4238-44FB-B87B-CC9A6F70E6DE}"/>
          </ac:spMkLst>
        </pc:spChg>
        <pc:spChg chg="mod">
          <ac:chgData name="後藤  優里 (HK)" userId="f2731c21-bbee-48b8-9489-d40d61cdf1c0" providerId="ADAL" clId="{240E7D97-5899-463B-995B-D8FCE1D21B24}" dt="2022-02-15T10:10:17.828" v="2207" actId="164"/>
          <ac:spMkLst>
            <pc:docMk/>
            <pc:sldMk cId="2499756744" sldId="264"/>
            <ac:spMk id="69" creationId="{97D85E0D-F593-4382-8713-38C055FFADCD}"/>
          </ac:spMkLst>
        </pc:spChg>
        <pc:spChg chg="del mod topLvl">
          <ac:chgData name="後藤  優里 (HK)" userId="f2731c21-bbee-48b8-9489-d40d61cdf1c0" providerId="ADAL" clId="{240E7D97-5899-463B-995B-D8FCE1D21B24}" dt="2022-02-15T10:00:59.335" v="2089"/>
          <ac:spMkLst>
            <pc:docMk/>
            <pc:sldMk cId="2499756744" sldId="264"/>
            <ac:spMk id="71" creationId="{2BA13D7B-FA8A-42CC-9DDD-920DAA69B1FB}"/>
          </ac:spMkLst>
        </pc:spChg>
        <pc:spChg chg="mod">
          <ac:chgData name="後藤  優里 (HK)" userId="f2731c21-bbee-48b8-9489-d40d61cdf1c0" providerId="ADAL" clId="{240E7D97-5899-463B-995B-D8FCE1D21B24}" dt="2022-02-15T10:10:17.828" v="2207" actId="164"/>
          <ac:spMkLst>
            <pc:docMk/>
            <pc:sldMk cId="2499756744" sldId="264"/>
            <ac:spMk id="73" creationId="{92A03380-9137-42F9-A676-7AD9111BB4F3}"/>
          </ac:spMkLst>
        </pc:spChg>
        <pc:spChg chg="mod">
          <ac:chgData name="後藤  優里 (HK)" userId="f2731c21-bbee-48b8-9489-d40d61cdf1c0" providerId="ADAL" clId="{240E7D97-5899-463B-995B-D8FCE1D21B24}" dt="2022-02-15T10:10:17.828" v="2207" actId="164"/>
          <ac:spMkLst>
            <pc:docMk/>
            <pc:sldMk cId="2499756744" sldId="264"/>
            <ac:spMk id="74" creationId="{9214BC36-2F8D-4785-A458-D5817C8BF816}"/>
          </ac:spMkLst>
        </pc:spChg>
        <pc:grpChg chg="add mod">
          <ac:chgData name="後藤  優里 (HK)" userId="f2731c21-bbee-48b8-9489-d40d61cdf1c0" providerId="ADAL" clId="{240E7D97-5899-463B-995B-D8FCE1D21B24}" dt="2022-02-15T10:10:17.828" v="2207" actId="164"/>
          <ac:grpSpMkLst>
            <pc:docMk/>
            <pc:sldMk cId="2499756744" sldId="264"/>
            <ac:grpSpMk id="7" creationId="{4EE2567C-1AC1-4208-9366-09E1400F390C}"/>
          </ac:grpSpMkLst>
        </pc:grpChg>
        <pc:grpChg chg="add mod">
          <ac:chgData name="後藤  優里 (HK)" userId="f2731c21-bbee-48b8-9489-d40d61cdf1c0" providerId="ADAL" clId="{240E7D97-5899-463B-995B-D8FCE1D21B24}" dt="2022-02-15T10:09:14.771" v="2206" actId="164"/>
          <ac:grpSpMkLst>
            <pc:docMk/>
            <pc:sldMk cId="2499756744" sldId="264"/>
            <ac:grpSpMk id="14" creationId="{5B8F1DE3-475C-4BE6-BD9C-DF52613E093E}"/>
          </ac:grpSpMkLst>
        </pc:grpChg>
        <pc:grpChg chg="add del mod">
          <ac:chgData name="後藤  優里 (HK)" userId="f2731c21-bbee-48b8-9489-d40d61cdf1c0" providerId="ADAL" clId="{240E7D97-5899-463B-995B-D8FCE1D21B24}" dt="2022-02-15T10:10:26.627" v="2210" actId="478"/>
          <ac:grpSpMkLst>
            <pc:docMk/>
            <pc:sldMk cId="2499756744" sldId="264"/>
            <ac:grpSpMk id="15" creationId="{C43846DE-E42F-4828-A4CB-B1A3B8622395}"/>
          </ac:grpSpMkLst>
        </pc:grpChg>
        <pc:grpChg chg="add del mod">
          <ac:chgData name="後藤  優里 (HK)" userId="f2731c21-bbee-48b8-9489-d40d61cdf1c0" providerId="ADAL" clId="{240E7D97-5899-463B-995B-D8FCE1D21B24}" dt="2022-02-15T10:15:19.744" v="2421" actId="165"/>
          <ac:grpSpMkLst>
            <pc:docMk/>
            <pc:sldMk cId="2499756744" sldId="264"/>
            <ac:grpSpMk id="18" creationId="{840609FD-1B3C-4BC6-816B-553E3C447592}"/>
          </ac:grpSpMkLst>
        </pc:grpChg>
        <pc:grpChg chg="add mod">
          <ac:chgData name="後藤  優里 (HK)" userId="f2731c21-bbee-48b8-9489-d40d61cdf1c0" providerId="ADAL" clId="{240E7D97-5899-463B-995B-D8FCE1D21B24}" dt="2022-02-15T10:20:52.352" v="2747" actId="1076"/>
          <ac:grpSpMkLst>
            <pc:docMk/>
            <pc:sldMk cId="2499756744" sldId="264"/>
            <ac:grpSpMk id="19" creationId="{B6B3879D-42BC-43C6-8364-0D5F0CC7F6A2}"/>
          </ac:grpSpMkLst>
        </pc:grpChg>
        <pc:grpChg chg="del mod">
          <ac:chgData name="後藤  優里 (HK)" userId="f2731c21-bbee-48b8-9489-d40d61cdf1c0" providerId="ADAL" clId="{240E7D97-5899-463B-995B-D8FCE1D21B24}" dt="2022-02-15T10:06:07.916" v="2174" actId="478"/>
          <ac:grpSpMkLst>
            <pc:docMk/>
            <pc:sldMk cId="2499756744" sldId="264"/>
            <ac:grpSpMk id="66" creationId="{6C60B0BC-DEE0-464F-AE4E-E310A8834B32}"/>
          </ac:grpSpMkLst>
        </pc:grpChg>
        <pc:grpChg chg="del mod">
          <ac:chgData name="後藤  優里 (HK)" userId="f2731c21-bbee-48b8-9489-d40d61cdf1c0" providerId="ADAL" clId="{240E7D97-5899-463B-995B-D8FCE1D21B24}" dt="2022-02-15T10:00:49.060" v="2087" actId="165"/>
          <ac:grpSpMkLst>
            <pc:docMk/>
            <pc:sldMk cId="2499756744" sldId="264"/>
            <ac:grpSpMk id="70" creationId="{39A1EEA5-3731-49A3-9455-D103B1D1CCB1}"/>
          </ac:grpSpMkLst>
        </pc:grpChg>
        <pc:picChg chg="add mod ord modCrop">
          <ac:chgData name="後藤  優里 (HK)" userId="f2731c21-bbee-48b8-9489-d40d61cdf1c0" providerId="ADAL" clId="{240E7D97-5899-463B-995B-D8FCE1D21B24}" dt="2022-02-15T10:10:17.828" v="2207" actId="164"/>
          <ac:picMkLst>
            <pc:docMk/>
            <pc:sldMk cId="2499756744" sldId="264"/>
            <ac:picMk id="3" creationId="{052FBD73-B182-4222-A556-C4DF3D2FA3C7}"/>
          </ac:picMkLst>
        </pc:picChg>
        <pc:picChg chg="add mod">
          <ac:chgData name="後藤  優里 (HK)" userId="f2731c21-bbee-48b8-9489-d40d61cdf1c0" providerId="ADAL" clId="{240E7D97-5899-463B-995B-D8FCE1D21B24}" dt="2022-02-15T10:10:17.828" v="2207" actId="164"/>
          <ac:picMkLst>
            <pc:docMk/>
            <pc:sldMk cId="2499756744" sldId="264"/>
            <ac:picMk id="9" creationId="{BFC056DC-FAB5-4BA2-920D-7A713DD584F2}"/>
          </ac:picMkLst>
        </pc:picChg>
        <pc:picChg chg="add del mod ord">
          <ac:chgData name="後藤  優里 (HK)" userId="f2731c21-bbee-48b8-9489-d40d61cdf1c0" providerId="ADAL" clId="{240E7D97-5899-463B-995B-D8FCE1D21B24}" dt="2022-02-15T10:00:59.335" v="2089"/>
          <ac:picMkLst>
            <pc:docMk/>
            <pc:sldMk cId="2499756744" sldId="264"/>
            <ac:picMk id="11" creationId="{BC574E19-6246-41DC-B6E3-B3A255F88E57}"/>
          </ac:picMkLst>
        </pc:picChg>
        <pc:picChg chg="add del mod ord">
          <ac:chgData name="後藤  優里 (HK)" userId="f2731c21-bbee-48b8-9489-d40d61cdf1c0" providerId="ADAL" clId="{240E7D97-5899-463B-995B-D8FCE1D21B24}" dt="2022-02-15T10:06:51.209" v="2195"/>
          <ac:picMkLst>
            <pc:docMk/>
            <pc:sldMk cId="2499756744" sldId="264"/>
            <ac:picMk id="13" creationId="{A3E3E9EE-FD58-44FF-80A3-9F090D70D38E}"/>
          </ac:picMkLst>
        </pc:picChg>
        <pc:picChg chg="add mod topLvl">
          <ac:chgData name="後藤  優里 (HK)" userId="f2731c21-bbee-48b8-9489-d40d61cdf1c0" providerId="ADAL" clId="{240E7D97-5899-463B-995B-D8FCE1D21B24}" dt="2022-02-15T10:15:57.481" v="2454" actId="164"/>
          <ac:picMkLst>
            <pc:docMk/>
            <pc:sldMk cId="2499756744" sldId="264"/>
            <ac:picMk id="16" creationId="{01A5E648-624D-497B-9D4B-0E2C68B3F7CF}"/>
          </ac:picMkLst>
        </pc:picChg>
        <pc:picChg chg="del mod">
          <ac:chgData name="後藤  優里 (HK)" userId="f2731c21-bbee-48b8-9489-d40d61cdf1c0" providerId="ADAL" clId="{240E7D97-5899-463B-995B-D8FCE1D21B24}" dt="2022-02-15T10:01:04.486" v="2091" actId="478"/>
          <ac:picMkLst>
            <pc:docMk/>
            <pc:sldMk cId="2499756744" sldId="264"/>
            <ac:picMk id="35" creationId="{B96A8461-BDFE-414F-8E83-232105E28A65}"/>
          </ac:picMkLst>
        </pc:picChg>
        <pc:picChg chg="mod">
          <ac:chgData name="後藤  優里 (HK)" userId="f2731c21-bbee-48b8-9489-d40d61cdf1c0" providerId="ADAL" clId="{240E7D97-5899-463B-995B-D8FCE1D21B24}" dt="2022-02-15T10:10:17.828" v="2207" actId="164"/>
          <ac:picMkLst>
            <pc:docMk/>
            <pc:sldMk cId="2499756744" sldId="264"/>
            <ac:picMk id="36" creationId="{C12DF4A1-E535-4A29-B95C-A187267B2050}"/>
          </ac:picMkLst>
        </pc:picChg>
        <pc:picChg chg="del mod">
          <ac:chgData name="後藤  優里 (HK)" userId="f2731c21-bbee-48b8-9489-d40d61cdf1c0" providerId="ADAL" clId="{240E7D97-5899-463B-995B-D8FCE1D21B24}" dt="2022-02-15T10:06:54.346" v="2197" actId="478"/>
          <ac:picMkLst>
            <pc:docMk/>
            <pc:sldMk cId="2499756744" sldId="264"/>
            <ac:picMk id="39" creationId="{848FE69A-9B34-48DD-A179-DF4686EA4A89}"/>
          </ac:picMkLst>
        </pc:picChg>
        <pc:picChg chg="mod">
          <ac:chgData name="後藤  優里 (HK)" userId="f2731c21-bbee-48b8-9489-d40d61cdf1c0" providerId="ADAL" clId="{240E7D97-5899-463B-995B-D8FCE1D21B24}" dt="2022-02-15T10:10:17.828" v="2207" actId="164"/>
          <ac:picMkLst>
            <pc:docMk/>
            <pc:sldMk cId="2499756744" sldId="264"/>
            <ac:picMk id="40" creationId="{25BC53BE-CCCB-4BAC-AB3E-A5DB0DD08AA4}"/>
          </ac:picMkLst>
        </pc:picChg>
        <pc:picChg chg="del topLvl">
          <ac:chgData name="後藤  優里 (HK)" userId="f2731c21-bbee-48b8-9489-d40d61cdf1c0" providerId="ADAL" clId="{240E7D97-5899-463B-995B-D8FCE1D21B24}" dt="2022-02-15T10:06:07.916" v="2174" actId="478"/>
          <ac:picMkLst>
            <pc:docMk/>
            <pc:sldMk cId="2499756744" sldId="264"/>
            <ac:picMk id="68" creationId="{1B099025-8587-4CDD-B9BF-17F51A3754FD}"/>
          </ac:picMkLst>
        </pc:picChg>
        <pc:picChg chg="del mod topLvl">
          <ac:chgData name="後藤  優里 (HK)" userId="f2731c21-bbee-48b8-9489-d40d61cdf1c0" providerId="ADAL" clId="{240E7D97-5899-463B-995B-D8FCE1D21B24}" dt="2022-02-15T10:00:50.990" v="2088" actId="478"/>
          <ac:picMkLst>
            <pc:docMk/>
            <pc:sldMk cId="2499756744" sldId="264"/>
            <ac:picMk id="72" creationId="{ECF3CD91-BC29-4C0B-BBA1-64FA0C691839}"/>
          </ac:picMkLst>
        </pc:picChg>
        <pc:cxnChg chg="add mod">
          <ac:chgData name="後藤  優里 (HK)" userId="f2731c21-bbee-48b8-9489-d40d61cdf1c0" providerId="ADAL" clId="{240E7D97-5899-463B-995B-D8FCE1D21B24}" dt="2022-02-15T10:11:21.656" v="2214"/>
          <ac:cxnSpMkLst>
            <pc:docMk/>
            <pc:sldMk cId="2499756744" sldId="264"/>
            <ac:cxnSpMk id="45" creationId="{EFA71497-9FC1-492D-BD74-5134AA390B72}"/>
          </ac:cxnSpMkLst>
        </pc:cxnChg>
      </pc:sldChg>
      <pc:sldChg chg="addSp delSp modSp add mod">
        <pc:chgData name="後藤  優里 (HK)" userId="f2731c21-bbee-48b8-9489-d40d61cdf1c0" providerId="ADAL" clId="{240E7D97-5899-463B-995B-D8FCE1D21B24}" dt="2022-02-16T07:46:36.600" v="5415" actId="20577"/>
        <pc:sldMkLst>
          <pc:docMk/>
          <pc:sldMk cId="409226768" sldId="265"/>
        </pc:sldMkLst>
        <pc:spChg chg="mod">
          <ac:chgData name="後藤  優里 (HK)" userId="f2731c21-bbee-48b8-9489-d40d61cdf1c0" providerId="ADAL" clId="{240E7D97-5899-463B-995B-D8FCE1D21B24}" dt="2022-02-16T06:41:41.545" v="3055" actId="20577"/>
          <ac:spMkLst>
            <pc:docMk/>
            <pc:sldMk cId="409226768" sldId="265"/>
            <ac:spMk id="8" creationId="{1E40A647-8E9F-494F-BF02-F239AEE14210}"/>
          </ac:spMkLst>
        </pc:spChg>
        <pc:spChg chg="add mod">
          <ac:chgData name="後藤  優里 (HK)" userId="f2731c21-bbee-48b8-9489-d40d61cdf1c0" providerId="ADAL" clId="{240E7D97-5899-463B-995B-D8FCE1D21B24}" dt="2022-02-16T07:10:05.318" v="4507" actId="1076"/>
          <ac:spMkLst>
            <pc:docMk/>
            <pc:sldMk cId="409226768" sldId="265"/>
            <ac:spMk id="10" creationId="{B49AFC23-1A2D-4185-BDA7-4F791331F005}"/>
          </ac:spMkLst>
        </pc:spChg>
        <pc:spChg chg="del">
          <ac:chgData name="後藤  優里 (HK)" userId="f2731c21-bbee-48b8-9489-d40d61cdf1c0" providerId="ADAL" clId="{240E7D97-5899-463B-995B-D8FCE1D21B24}" dt="2022-02-16T06:41:48.525" v="3056" actId="478"/>
          <ac:spMkLst>
            <pc:docMk/>
            <pc:sldMk cId="409226768" sldId="265"/>
            <ac:spMk id="12" creationId="{214225C4-B3BD-455C-B8FE-DEE8572E6D75}"/>
          </ac:spMkLst>
        </pc:spChg>
        <pc:spChg chg="add mod">
          <ac:chgData name="後藤  優里 (HK)" userId="f2731c21-bbee-48b8-9489-d40d61cdf1c0" providerId="ADAL" clId="{240E7D97-5899-463B-995B-D8FCE1D21B24}" dt="2022-02-16T07:05:19.210" v="4271" actId="1076"/>
          <ac:spMkLst>
            <pc:docMk/>
            <pc:sldMk cId="409226768" sldId="265"/>
            <ac:spMk id="14" creationId="{714BFDCE-3EC2-45A5-8825-A6FB937DF6CF}"/>
          </ac:spMkLst>
        </pc:spChg>
        <pc:spChg chg="del">
          <ac:chgData name="後藤  優里 (HK)" userId="f2731c21-bbee-48b8-9489-d40d61cdf1c0" providerId="ADAL" clId="{240E7D97-5899-463B-995B-D8FCE1D21B24}" dt="2022-02-16T06:41:48.525" v="3056" actId="478"/>
          <ac:spMkLst>
            <pc:docMk/>
            <pc:sldMk cId="409226768" sldId="265"/>
            <ac:spMk id="15" creationId="{66EDB86F-71B0-4557-9097-DE33DC5EF652}"/>
          </ac:spMkLst>
        </pc:spChg>
        <pc:spChg chg="add mod">
          <ac:chgData name="後藤  優里 (HK)" userId="f2731c21-bbee-48b8-9489-d40d61cdf1c0" providerId="ADAL" clId="{240E7D97-5899-463B-995B-D8FCE1D21B24}" dt="2022-02-16T07:46:36.600" v="5415" actId="20577"/>
          <ac:spMkLst>
            <pc:docMk/>
            <pc:sldMk cId="409226768" sldId="265"/>
            <ac:spMk id="16" creationId="{61AA74B7-0326-4D79-8518-76C4639B591B}"/>
          </ac:spMkLst>
        </pc:spChg>
        <pc:spChg chg="add mod">
          <ac:chgData name="後藤  優里 (HK)" userId="f2731c21-bbee-48b8-9489-d40d61cdf1c0" providerId="ADAL" clId="{240E7D97-5899-463B-995B-D8FCE1D21B24}" dt="2022-02-16T07:45:45.568" v="5391" actId="20577"/>
          <ac:spMkLst>
            <pc:docMk/>
            <pc:sldMk cId="409226768" sldId="265"/>
            <ac:spMk id="17" creationId="{935B6BFA-EF1C-4F0E-8A08-4D0E5AAF0834}"/>
          </ac:spMkLst>
        </pc:spChg>
        <pc:spChg chg="del">
          <ac:chgData name="後藤  優里 (HK)" userId="f2731c21-bbee-48b8-9489-d40d61cdf1c0" providerId="ADAL" clId="{240E7D97-5899-463B-995B-D8FCE1D21B24}" dt="2022-02-16T06:41:48.525" v="3056" actId="478"/>
          <ac:spMkLst>
            <pc:docMk/>
            <pc:sldMk cId="409226768" sldId="265"/>
            <ac:spMk id="19" creationId="{D73F6204-0109-486E-96A5-7DFAF4AD0E16}"/>
          </ac:spMkLst>
        </pc:spChg>
        <pc:spChg chg="del">
          <ac:chgData name="後藤  優里 (HK)" userId="f2731c21-bbee-48b8-9489-d40d61cdf1c0" providerId="ADAL" clId="{240E7D97-5899-463B-995B-D8FCE1D21B24}" dt="2022-02-16T06:41:48.525" v="3056" actId="478"/>
          <ac:spMkLst>
            <pc:docMk/>
            <pc:sldMk cId="409226768" sldId="265"/>
            <ac:spMk id="20" creationId="{DD7B156B-364E-49A3-B06C-D08ABF6B168C}"/>
          </ac:spMkLst>
        </pc:spChg>
        <pc:spChg chg="del">
          <ac:chgData name="後藤  優里 (HK)" userId="f2731c21-bbee-48b8-9489-d40d61cdf1c0" providerId="ADAL" clId="{240E7D97-5899-463B-995B-D8FCE1D21B24}" dt="2022-02-16T06:41:48.525" v="3056" actId="478"/>
          <ac:spMkLst>
            <pc:docMk/>
            <pc:sldMk cId="409226768" sldId="265"/>
            <ac:spMk id="28" creationId="{37E042D7-C935-4488-AA43-7066DC78ACD5}"/>
          </ac:spMkLst>
        </pc:spChg>
        <pc:spChg chg="del">
          <ac:chgData name="後藤  優里 (HK)" userId="f2731c21-bbee-48b8-9489-d40d61cdf1c0" providerId="ADAL" clId="{240E7D97-5899-463B-995B-D8FCE1D21B24}" dt="2022-02-16T06:41:48.525" v="3056" actId="478"/>
          <ac:spMkLst>
            <pc:docMk/>
            <pc:sldMk cId="409226768" sldId="265"/>
            <ac:spMk id="29" creationId="{26F02861-66EB-4D52-A8C6-63B54F12CB5C}"/>
          </ac:spMkLst>
        </pc:spChg>
        <pc:spChg chg="del">
          <ac:chgData name="後藤  優里 (HK)" userId="f2731c21-bbee-48b8-9489-d40d61cdf1c0" providerId="ADAL" clId="{240E7D97-5899-463B-995B-D8FCE1D21B24}" dt="2022-02-16T06:41:48.525" v="3056" actId="478"/>
          <ac:spMkLst>
            <pc:docMk/>
            <pc:sldMk cId="409226768" sldId="265"/>
            <ac:spMk id="30" creationId="{F4E0B6D4-F1EF-4968-9215-35BA7B0D592E}"/>
          </ac:spMkLst>
        </pc:spChg>
        <pc:spChg chg="del">
          <ac:chgData name="後藤  優里 (HK)" userId="f2731c21-bbee-48b8-9489-d40d61cdf1c0" providerId="ADAL" clId="{240E7D97-5899-463B-995B-D8FCE1D21B24}" dt="2022-02-16T06:41:48.525" v="3056" actId="478"/>
          <ac:spMkLst>
            <pc:docMk/>
            <pc:sldMk cId="409226768" sldId="265"/>
            <ac:spMk id="31" creationId="{03CF6CB7-DC88-4A36-8C9F-049519DB0790}"/>
          </ac:spMkLst>
        </pc:spChg>
        <pc:spChg chg="del">
          <ac:chgData name="後藤  優里 (HK)" userId="f2731c21-bbee-48b8-9489-d40d61cdf1c0" providerId="ADAL" clId="{240E7D97-5899-463B-995B-D8FCE1D21B24}" dt="2022-02-16T06:41:48.525" v="3056" actId="478"/>
          <ac:spMkLst>
            <pc:docMk/>
            <pc:sldMk cId="409226768" sldId="265"/>
            <ac:spMk id="32" creationId="{FE1DE517-5303-422A-86A9-CD0B27B7161E}"/>
          </ac:spMkLst>
        </pc:spChg>
        <pc:spChg chg="add mod">
          <ac:chgData name="後藤  優里 (HK)" userId="f2731c21-bbee-48b8-9489-d40d61cdf1c0" providerId="ADAL" clId="{240E7D97-5899-463B-995B-D8FCE1D21B24}" dt="2022-02-16T06:42:06.995" v="3058" actId="164"/>
          <ac:spMkLst>
            <pc:docMk/>
            <pc:sldMk cId="409226768" sldId="265"/>
            <ac:spMk id="33" creationId="{C7DC3C56-1699-4139-B0B9-7C0DAD4F337F}"/>
          </ac:spMkLst>
        </pc:spChg>
        <pc:spChg chg="add del mod">
          <ac:chgData name="後藤  優里 (HK)" userId="f2731c21-bbee-48b8-9489-d40d61cdf1c0" providerId="ADAL" clId="{240E7D97-5899-463B-995B-D8FCE1D21B24}" dt="2022-02-16T06:42:14.573" v="3060" actId="478"/>
          <ac:spMkLst>
            <pc:docMk/>
            <pc:sldMk cId="409226768" sldId="265"/>
            <ac:spMk id="34" creationId="{2A4A8B99-65EE-43C8-8C72-DF4D6776BE30}"/>
          </ac:spMkLst>
        </pc:spChg>
        <pc:spChg chg="add mod">
          <ac:chgData name="後藤  優里 (HK)" userId="f2731c21-bbee-48b8-9489-d40d61cdf1c0" providerId="ADAL" clId="{240E7D97-5899-463B-995B-D8FCE1D21B24}" dt="2022-02-16T06:42:06.995" v="3058" actId="164"/>
          <ac:spMkLst>
            <pc:docMk/>
            <pc:sldMk cId="409226768" sldId="265"/>
            <ac:spMk id="36" creationId="{CD1BCF32-68C5-4D25-8B3A-F16DBA40B499}"/>
          </ac:spMkLst>
        </pc:spChg>
        <pc:spChg chg="add mod">
          <ac:chgData name="後藤  優里 (HK)" userId="f2731c21-bbee-48b8-9489-d40d61cdf1c0" providerId="ADAL" clId="{240E7D97-5899-463B-995B-D8FCE1D21B24}" dt="2022-02-16T06:42:06.995" v="3058" actId="164"/>
          <ac:spMkLst>
            <pc:docMk/>
            <pc:sldMk cId="409226768" sldId="265"/>
            <ac:spMk id="37" creationId="{7714DBA0-67FD-4CA8-8473-779CEECDD232}"/>
          </ac:spMkLst>
        </pc:spChg>
        <pc:spChg chg="del">
          <ac:chgData name="後藤  優里 (HK)" userId="f2731c21-bbee-48b8-9489-d40d61cdf1c0" providerId="ADAL" clId="{240E7D97-5899-463B-995B-D8FCE1D21B24}" dt="2022-02-16T06:41:48.525" v="3056" actId="478"/>
          <ac:spMkLst>
            <pc:docMk/>
            <pc:sldMk cId="409226768" sldId="265"/>
            <ac:spMk id="38" creationId="{1EAB3803-0BC2-46EB-A297-827F11519AED}"/>
          </ac:spMkLst>
        </pc:spChg>
        <pc:spChg chg="del">
          <ac:chgData name="後藤  優里 (HK)" userId="f2731c21-bbee-48b8-9489-d40d61cdf1c0" providerId="ADAL" clId="{240E7D97-5899-463B-995B-D8FCE1D21B24}" dt="2022-02-16T06:41:48.525" v="3056" actId="478"/>
          <ac:spMkLst>
            <pc:docMk/>
            <pc:sldMk cId="409226768" sldId="265"/>
            <ac:spMk id="39" creationId="{D0D1616C-D24E-44DD-8C29-DE31FBF1762A}"/>
          </ac:spMkLst>
        </pc:spChg>
        <pc:spChg chg="del">
          <ac:chgData name="後藤  優里 (HK)" userId="f2731c21-bbee-48b8-9489-d40d61cdf1c0" providerId="ADAL" clId="{240E7D97-5899-463B-995B-D8FCE1D21B24}" dt="2022-02-16T06:41:48.525" v="3056" actId="478"/>
          <ac:spMkLst>
            <pc:docMk/>
            <pc:sldMk cId="409226768" sldId="265"/>
            <ac:spMk id="40" creationId="{A5EF8071-9347-44FD-83EB-68B716C8615A}"/>
          </ac:spMkLst>
        </pc:spChg>
        <pc:spChg chg="add mod">
          <ac:chgData name="後藤  優里 (HK)" userId="f2731c21-bbee-48b8-9489-d40d61cdf1c0" providerId="ADAL" clId="{240E7D97-5899-463B-995B-D8FCE1D21B24}" dt="2022-02-16T06:42:06.995" v="3058" actId="164"/>
          <ac:spMkLst>
            <pc:docMk/>
            <pc:sldMk cId="409226768" sldId="265"/>
            <ac:spMk id="41" creationId="{8F205680-0F26-4ABC-94A3-FFEDC1ADDDFE}"/>
          </ac:spMkLst>
        </pc:spChg>
        <pc:spChg chg="add mod">
          <ac:chgData name="後藤  優里 (HK)" userId="f2731c21-bbee-48b8-9489-d40d61cdf1c0" providerId="ADAL" clId="{240E7D97-5899-463B-995B-D8FCE1D21B24}" dt="2022-02-16T06:42:06.995" v="3058" actId="164"/>
          <ac:spMkLst>
            <pc:docMk/>
            <pc:sldMk cId="409226768" sldId="265"/>
            <ac:spMk id="42" creationId="{D4ABD160-EDE7-4F51-B98E-318BB0503292}"/>
          </ac:spMkLst>
        </pc:spChg>
        <pc:spChg chg="del">
          <ac:chgData name="後藤  優里 (HK)" userId="f2731c21-bbee-48b8-9489-d40d61cdf1c0" providerId="ADAL" clId="{240E7D97-5899-463B-995B-D8FCE1D21B24}" dt="2022-02-16T06:41:48.525" v="3056" actId="478"/>
          <ac:spMkLst>
            <pc:docMk/>
            <pc:sldMk cId="409226768" sldId="265"/>
            <ac:spMk id="43" creationId="{6CFA71F4-B478-4D6F-B5C0-6C25EEAB25B3}"/>
          </ac:spMkLst>
        </pc:spChg>
        <pc:spChg chg="mod">
          <ac:chgData name="後藤  優里 (HK)" userId="f2731c21-bbee-48b8-9489-d40d61cdf1c0" providerId="ADAL" clId="{240E7D97-5899-463B-995B-D8FCE1D21B24}" dt="2022-02-16T06:42:05.798" v="3057"/>
          <ac:spMkLst>
            <pc:docMk/>
            <pc:sldMk cId="409226768" sldId="265"/>
            <ac:spMk id="47" creationId="{34ED5CC6-C523-4C46-B1B1-372E263067AE}"/>
          </ac:spMkLst>
        </pc:spChg>
        <pc:spChg chg="add mod">
          <ac:chgData name="後藤  優里 (HK)" userId="f2731c21-bbee-48b8-9489-d40d61cdf1c0" providerId="ADAL" clId="{240E7D97-5899-463B-995B-D8FCE1D21B24}" dt="2022-02-16T06:42:06.995" v="3058" actId="164"/>
          <ac:spMkLst>
            <pc:docMk/>
            <pc:sldMk cId="409226768" sldId="265"/>
            <ac:spMk id="50" creationId="{87797BBD-168E-4903-A7A1-54DD08E7AA75}"/>
          </ac:spMkLst>
        </pc:spChg>
        <pc:spChg chg="add mod">
          <ac:chgData name="後藤  優里 (HK)" userId="f2731c21-bbee-48b8-9489-d40d61cdf1c0" providerId="ADAL" clId="{240E7D97-5899-463B-995B-D8FCE1D21B24}" dt="2022-02-16T06:42:06.995" v="3058" actId="164"/>
          <ac:spMkLst>
            <pc:docMk/>
            <pc:sldMk cId="409226768" sldId="265"/>
            <ac:spMk id="51" creationId="{6EE1B228-A834-4FE2-9FCF-BFC65F305F27}"/>
          </ac:spMkLst>
        </pc:spChg>
        <pc:spChg chg="add mod">
          <ac:chgData name="後藤  優里 (HK)" userId="f2731c21-bbee-48b8-9489-d40d61cdf1c0" providerId="ADAL" clId="{240E7D97-5899-463B-995B-D8FCE1D21B24}" dt="2022-02-16T06:42:06.995" v="3058" actId="164"/>
          <ac:spMkLst>
            <pc:docMk/>
            <pc:sldMk cId="409226768" sldId="265"/>
            <ac:spMk id="52" creationId="{E1D3610F-6028-4C12-BB1B-77DE2DC7B463}"/>
          </ac:spMkLst>
        </pc:spChg>
        <pc:spChg chg="add mod">
          <ac:chgData name="後藤  優里 (HK)" userId="f2731c21-bbee-48b8-9489-d40d61cdf1c0" providerId="ADAL" clId="{240E7D97-5899-463B-995B-D8FCE1D21B24}" dt="2022-02-16T06:42:06.995" v="3058" actId="164"/>
          <ac:spMkLst>
            <pc:docMk/>
            <pc:sldMk cId="409226768" sldId="265"/>
            <ac:spMk id="53" creationId="{F791EE2B-73F9-45CF-AAFF-0FE6F5ED928B}"/>
          </ac:spMkLst>
        </pc:spChg>
        <pc:spChg chg="add del mod">
          <ac:chgData name="後藤  優里 (HK)" userId="f2731c21-bbee-48b8-9489-d40d61cdf1c0" providerId="ADAL" clId="{240E7D97-5899-463B-995B-D8FCE1D21B24}" dt="2022-02-16T06:46:35.248" v="3214"/>
          <ac:spMkLst>
            <pc:docMk/>
            <pc:sldMk cId="409226768" sldId="265"/>
            <ac:spMk id="54" creationId="{199554FE-680A-451B-B5A2-9C9C36ECB043}"/>
          </ac:spMkLst>
        </pc:spChg>
        <pc:spChg chg="add mod">
          <ac:chgData name="後藤  優里 (HK)" userId="f2731c21-bbee-48b8-9489-d40d61cdf1c0" providerId="ADAL" clId="{240E7D97-5899-463B-995B-D8FCE1D21B24}" dt="2022-02-16T07:05:19.210" v="4271" actId="1076"/>
          <ac:spMkLst>
            <pc:docMk/>
            <pc:sldMk cId="409226768" sldId="265"/>
            <ac:spMk id="55" creationId="{F85C17BB-1779-4B85-9C94-5D000B794A8A}"/>
          </ac:spMkLst>
        </pc:spChg>
        <pc:spChg chg="add mod">
          <ac:chgData name="後藤  優里 (HK)" userId="f2731c21-bbee-48b8-9489-d40d61cdf1c0" providerId="ADAL" clId="{240E7D97-5899-463B-995B-D8FCE1D21B24}" dt="2022-02-16T07:05:19.210" v="4271" actId="1076"/>
          <ac:spMkLst>
            <pc:docMk/>
            <pc:sldMk cId="409226768" sldId="265"/>
            <ac:spMk id="56" creationId="{F212766C-7549-475A-8AD2-85FEA6ED4865}"/>
          </ac:spMkLst>
        </pc:spChg>
        <pc:spChg chg="add mod">
          <ac:chgData name="後藤  優里 (HK)" userId="f2731c21-bbee-48b8-9489-d40d61cdf1c0" providerId="ADAL" clId="{240E7D97-5899-463B-995B-D8FCE1D21B24}" dt="2022-02-16T07:09:16.764" v="4503" actId="14100"/>
          <ac:spMkLst>
            <pc:docMk/>
            <pc:sldMk cId="409226768" sldId="265"/>
            <ac:spMk id="57" creationId="{0399A2E9-0753-49F4-AF09-AB3AD1735958}"/>
          </ac:spMkLst>
        </pc:spChg>
        <pc:grpChg chg="add del mod">
          <ac:chgData name="後藤  優里 (HK)" userId="f2731c21-bbee-48b8-9489-d40d61cdf1c0" providerId="ADAL" clId="{240E7D97-5899-463B-995B-D8FCE1D21B24}" dt="2022-02-16T06:42:19.224" v="3061" actId="478"/>
          <ac:grpSpMkLst>
            <pc:docMk/>
            <pc:sldMk cId="409226768" sldId="265"/>
            <ac:grpSpMk id="2" creationId="{22C41F1F-17FD-4E0D-AE1B-A2A6DB07A5E2}"/>
          </ac:grpSpMkLst>
        </pc:grpChg>
        <pc:grpChg chg="add mod">
          <ac:chgData name="後藤  優里 (HK)" userId="f2731c21-bbee-48b8-9489-d40d61cdf1c0" providerId="ADAL" clId="{240E7D97-5899-463B-995B-D8FCE1D21B24}" dt="2022-02-16T06:42:06.995" v="3058" actId="164"/>
          <ac:grpSpMkLst>
            <pc:docMk/>
            <pc:sldMk cId="409226768" sldId="265"/>
            <ac:grpSpMk id="45" creationId="{41E01DFE-0BBA-4A3A-BF43-7E71D01593A1}"/>
          </ac:grpSpMkLst>
        </pc:grpChg>
        <pc:picChg chg="add del mod">
          <ac:chgData name="後藤  優里 (HK)" userId="f2731c21-bbee-48b8-9489-d40d61cdf1c0" providerId="ADAL" clId="{240E7D97-5899-463B-995B-D8FCE1D21B24}" dt="2022-02-16T07:05:19.210" v="4271" actId="1076"/>
          <ac:picMkLst>
            <pc:docMk/>
            <pc:sldMk cId="409226768" sldId="265"/>
            <ac:picMk id="3" creationId="{35FED01E-87AC-4361-AEBC-13AF0E04DF0C}"/>
          </ac:picMkLst>
        </pc:picChg>
        <pc:picChg chg="add del mod">
          <ac:chgData name="後藤  優里 (HK)" userId="f2731c21-bbee-48b8-9489-d40d61cdf1c0" providerId="ADAL" clId="{240E7D97-5899-463B-995B-D8FCE1D21B24}" dt="2022-02-16T06:49:38.285" v="3231" actId="21"/>
          <ac:picMkLst>
            <pc:docMk/>
            <pc:sldMk cId="409226768" sldId="265"/>
            <ac:picMk id="5" creationId="{E1C032B2-80A1-4329-B923-ACAB5F5C60FB}"/>
          </ac:picMkLst>
        </pc:picChg>
        <pc:picChg chg="add del mod">
          <ac:chgData name="後藤  優里 (HK)" userId="f2731c21-bbee-48b8-9489-d40d61cdf1c0" providerId="ADAL" clId="{240E7D97-5899-463B-995B-D8FCE1D21B24}" dt="2022-02-16T06:49:38.285" v="3231" actId="21"/>
          <ac:picMkLst>
            <pc:docMk/>
            <pc:sldMk cId="409226768" sldId="265"/>
            <ac:picMk id="9" creationId="{23E86CFB-FDBF-4B24-921D-68B443A6C1A9}"/>
          </ac:picMkLst>
        </pc:picChg>
        <pc:picChg chg="del">
          <ac:chgData name="後藤  優里 (HK)" userId="f2731c21-bbee-48b8-9489-d40d61cdf1c0" providerId="ADAL" clId="{240E7D97-5899-463B-995B-D8FCE1D21B24}" dt="2022-02-16T06:41:48.525" v="3056" actId="478"/>
          <ac:picMkLst>
            <pc:docMk/>
            <pc:sldMk cId="409226768" sldId="265"/>
            <ac:picMk id="11" creationId="{70F697C0-AE1F-4EA2-A8EC-614CE709600F}"/>
          </ac:picMkLst>
        </pc:picChg>
        <pc:picChg chg="del">
          <ac:chgData name="後藤  優里 (HK)" userId="f2731c21-bbee-48b8-9489-d40d61cdf1c0" providerId="ADAL" clId="{240E7D97-5899-463B-995B-D8FCE1D21B24}" dt="2022-02-16T06:41:48.525" v="3056" actId="478"/>
          <ac:picMkLst>
            <pc:docMk/>
            <pc:sldMk cId="409226768" sldId="265"/>
            <ac:picMk id="13" creationId="{A9137FC9-AEDC-4545-B14B-33FB17FE936D}"/>
          </ac:picMkLst>
        </pc:picChg>
        <pc:picChg chg="del">
          <ac:chgData name="後藤  優里 (HK)" userId="f2731c21-bbee-48b8-9489-d40d61cdf1c0" providerId="ADAL" clId="{240E7D97-5899-463B-995B-D8FCE1D21B24}" dt="2022-02-16T06:41:48.525" v="3056" actId="478"/>
          <ac:picMkLst>
            <pc:docMk/>
            <pc:sldMk cId="409226768" sldId="265"/>
            <ac:picMk id="18" creationId="{5A83B4EE-6F94-4F6B-8F30-9C3B4890E9B6}"/>
          </ac:picMkLst>
        </pc:picChg>
        <pc:picChg chg="del">
          <ac:chgData name="後藤  優里 (HK)" userId="f2731c21-bbee-48b8-9489-d40d61cdf1c0" providerId="ADAL" clId="{240E7D97-5899-463B-995B-D8FCE1D21B24}" dt="2022-02-16T06:41:48.525" v="3056" actId="478"/>
          <ac:picMkLst>
            <pc:docMk/>
            <pc:sldMk cId="409226768" sldId="265"/>
            <ac:picMk id="25" creationId="{3DC07497-0F45-4CF2-9455-474402F1E557}"/>
          </ac:picMkLst>
        </pc:picChg>
        <pc:picChg chg="del">
          <ac:chgData name="後藤  優里 (HK)" userId="f2731c21-bbee-48b8-9489-d40d61cdf1c0" providerId="ADAL" clId="{240E7D97-5899-463B-995B-D8FCE1D21B24}" dt="2022-02-16T06:41:48.525" v="3056" actId="478"/>
          <ac:picMkLst>
            <pc:docMk/>
            <pc:sldMk cId="409226768" sldId="265"/>
            <ac:picMk id="26" creationId="{3546FB4F-E0D9-4CE6-9994-1B10F66823C3}"/>
          </ac:picMkLst>
        </pc:picChg>
        <pc:picChg chg="del">
          <ac:chgData name="後藤  優里 (HK)" userId="f2731c21-bbee-48b8-9489-d40d61cdf1c0" providerId="ADAL" clId="{240E7D97-5899-463B-995B-D8FCE1D21B24}" dt="2022-02-16T06:41:48.525" v="3056" actId="478"/>
          <ac:picMkLst>
            <pc:docMk/>
            <pc:sldMk cId="409226768" sldId="265"/>
            <ac:picMk id="27" creationId="{26003490-9803-4B8D-A0BE-C058041426B5}"/>
          </ac:picMkLst>
        </pc:picChg>
        <pc:picChg chg="del">
          <ac:chgData name="後藤  優里 (HK)" userId="f2731c21-bbee-48b8-9489-d40d61cdf1c0" providerId="ADAL" clId="{240E7D97-5899-463B-995B-D8FCE1D21B24}" dt="2022-02-16T06:41:48.525" v="3056" actId="478"/>
          <ac:picMkLst>
            <pc:docMk/>
            <pc:sldMk cId="409226768" sldId="265"/>
            <ac:picMk id="35" creationId="{85847558-BEDC-4F0A-B7B2-700FD43D3FF1}"/>
          </ac:picMkLst>
        </pc:picChg>
        <pc:picChg chg="mod">
          <ac:chgData name="後藤  優里 (HK)" userId="f2731c21-bbee-48b8-9489-d40d61cdf1c0" providerId="ADAL" clId="{240E7D97-5899-463B-995B-D8FCE1D21B24}" dt="2022-02-16T06:42:05.798" v="3057"/>
          <ac:picMkLst>
            <pc:docMk/>
            <pc:sldMk cId="409226768" sldId="265"/>
            <ac:picMk id="48" creationId="{64C06CAA-9356-42FC-B697-BEAD1F7F2E1E}"/>
          </ac:picMkLst>
        </pc:picChg>
        <pc:cxnChg chg="add mod">
          <ac:chgData name="後藤  優里 (HK)" userId="f2731c21-bbee-48b8-9489-d40d61cdf1c0" providerId="ADAL" clId="{240E7D97-5899-463B-995B-D8FCE1D21B24}" dt="2022-02-16T07:09:22.468" v="4505" actId="14100"/>
          <ac:cxnSpMkLst>
            <pc:docMk/>
            <pc:sldMk cId="409226768" sldId="265"/>
            <ac:cxnSpMk id="22" creationId="{0917AA73-034C-4248-A2D3-0F9FFE3B22EB}"/>
          </ac:cxnSpMkLst>
        </pc:cxnChg>
        <pc:cxnChg chg="del">
          <ac:chgData name="後藤  優里 (HK)" userId="f2731c21-bbee-48b8-9489-d40d61cdf1c0" providerId="ADAL" clId="{240E7D97-5899-463B-995B-D8FCE1D21B24}" dt="2022-02-16T06:41:48.525" v="3056" actId="478"/>
          <ac:cxnSpMkLst>
            <pc:docMk/>
            <pc:sldMk cId="409226768" sldId="265"/>
            <ac:cxnSpMk id="44" creationId="{FE7BE053-207E-400B-A8E4-B5CE563CEC1B}"/>
          </ac:cxnSpMkLst>
        </pc:cxnChg>
        <pc:cxnChg chg="del">
          <ac:chgData name="後藤  優里 (HK)" userId="f2731c21-bbee-48b8-9489-d40d61cdf1c0" providerId="ADAL" clId="{240E7D97-5899-463B-995B-D8FCE1D21B24}" dt="2022-02-16T06:41:48.525" v="3056" actId="478"/>
          <ac:cxnSpMkLst>
            <pc:docMk/>
            <pc:sldMk cId="409226768" sldId="265"/>
            <ac:cxnSpMk id="46" creationId="{39F35538-C731-43BC-BAC0-1B5E14A5BEBD}"/>
          </ac:cxnSpMkLst>
        </pc:cxnChg>
        <pc:cxnChg chg="del">
          <ac:chgData name="後藤  優里 (HK)" userId="f2731c21-bbee-48b8-9489-d40d61cdf1c0" providerId="ADAL" clId="{240E7D97-5899-463B-995B-D8FCE1D21B24}" dt="2022-02-16T06:41:48.525" v="3056" actId="478"/>
          <ac:cxnSpMkLst>
            <pc:docMk/>
            <pc:sldMk cId="409226768" sldId="265"/>
            <ac:cxnSpMk id="49" creationId="{5937C69E-E9A2-4DF0-B47D-E97B476288EE}"/>
          </ac:cxnSpMkLst>
        </pc:cxnChg>
      </pc:sldChg>
      <pc:sldChg chg="add del">
        <pc:chgData name="後藤  優里 (HK)" userId="f2731c21-bbee-48b8-9489-d40d61cdf1c0" providerId="ADAL" clId="{240E7D97-5899-463B-995B-D8FCE1D21B24}" dt="2022-02-16T06:40:49.953" v="3018" actId="47"/>
        <pc:sldMkLst>
          <pc:docMk/>
          <pc:sldMk cId="1593356719" sldId="265"/>
        </pc:sldMkLst>
      </pc:sldChg>
      <pc:sldChg chg="addSp delSp modSp new mod">
        <pc:chgData name="後藤  優里 (HK)" userId="f2731c21-bbee-48b8-9489-d40d61cdf1c0" providerId="ADAL" clId="{240E7D97-5899-463B-995B-D8FCE1D21B24}" dt="2022-02-16T08:42:39.083" v="5473" actId="20577"/>
        <pc:sldMkLst>
          <pc:docMk/>
          <pc:sldMk cId="4219853874" sldId="266"/>
        </pc:sldMkLst>
        <pc:spChg chg="add mod">
          <ac:chgData name="後藤  優里 (HK)" userId="f2731c21-bbee-48b8-9489-d40d61cdf1c0" providerId="ADAL" clId="{240E7D97-5899-463B-995B-D8FCE1D21B24}" dt="2022-02-16T07:30:58.717" v="4972" actId="20577"/>
          <ac:spMkLst>
            <pc:docMk/>
            <pc:sldMk cId="4219853874" sldId="266"/>
            <ac:spMk id="5" creationId="{44B5A95B-4B8F-49A7-9337-8C50AD9AB222}"/>
          </ac:spMkLst>
        </pc:spChg>
        <pc:spChg chg="add del mod">
          <ac:chgData name="後藤  優里 (HK)" userId="f2731c21-bbee-48b8-9489-d40d61cdf1c0" providerId="ADAL" clId="{240E7D97-5899-463B-995B-D8FCE1D21B24}" dt="2022-02-16T07:29:02.297" v="4908" actId="478"/>
          <ac:spMkLst>
            <pc:docMk/>
            <pc:sldMk cId="4219853874" sldId="266"/>
            <ac:spMk id="6" creationId="{F119597C-4F81-4E63-BBEF-E2D76F6DFC18}"/>
          </ac:spMkLst>
        </pc:spChg>
        <pc:spChg chg="add del mod">
          <ac:chgData name="後藤  優里 (HK)" userId="f2731c21-bbee-48b8-9489-d40d61cdf1c0" providerId="ADAL" clId="{240E7D97-5899-463B-995B-D8FCE1D21B24}" dt="2022-02-16T07:29:02.297" v="4908" actId="478"/>
          <ac:spMkLst>
            <pc:docMk/>
            <pc:sldMk cId="4219853874" sldId="266"/>
            <ac:spMk id="7" creationId="{52C26352-1082-4552-B3B5-1F45F68A83AE}"/>
          </ac:spMkLst>
        </pc:spChg>
        <pc:spChg chg="add del mod">
          <ac:chgData name="後藤  優里 (HK)" userId="f2731c21-bbee-48b8-9489-d40d61cdf1c0" providerId="ADAL" clId="{240E7D97-5899-463B-995B-D8FCE1D21B24}" dt="2022-02-16T07:29:02.297" v="4908" actId="478"/>
          <ac:spMkLst>
            <pc:docMk/>
            <pc:sldMk cId="4219853874" sldId="266"/>
            <ac:spMk id="8" creationId="{7876E30F-814C-45EE-98FD-21357616E6BD}"/>
          </ac:spMkLst>
        </pc:spChg>
        <pc:spChg chg="add del mod">
          <ac:chgData name="後藤  優里 (HK)" userId="f2731c21-bbee-48b8-9489-d40d61cdf1c0" providerId="ADAL" clId="{240E7D97-5899-463B-995B-D8FCE1D21B24}" dt="2022-02-16T07:29:02.297" v="4908" actId="478"/>
          <ac:spMkLst>
            <pc:docMk/>
            <pc:sldMk cId="4219853874" sldId="266"/>
            <ac:spMk id="9" creationId="{8EE98F07-6927-4D7F-8814-5314D5D0C04A}"/>
          </ac:spMkLst>
        </pc:spChg>
        <pc:spChg chg="add del mod">
          <ac:chgData name="後藤  優里 (HK)" userId="f2731c21-bbee-48b8-9489-d40d61cdf1c0" providerId="ADAL" clId="{240E7D97-5899-463B-995B-D8FCE1D21B24}" dt="2022-02-16T07:29:02.297" v="4908" actId="478"/>
          <ac:spMkLst>
            <pc:docMk/>
            <pc:sldMk cId="4219853874" sldId="266"/>
            <ac:spMk id="10" creationId="{5FC8DD1E-9830-4D0A-B5BE-A9C067F4CF69}"/>
          </ac:spMkLst>
        </pc:spChg>
        <pc:spChg chg="add del mod">
          <ac:chgData name="後藤  優里 (HK)" userId="f2731c21-bbee-48b8-9489-d40d61cdf1c0" providerId="ADAL" clId="{240E7D97-5899-463B-995B-D8FCE1D21B24}" dt="2022-02-16T07:29:02.297" v="4908" actId="478"/>
          <ac:spMkLst>
            <pc:docMk/>
            <pc:sldMk cId="4219853874" sldId="266"/>
            <ac:spMk id="11" creationId="{AFD15E62-B8BB-4F4F-A69B-5F159B648668}"/>
          </ac:spMkLst>
        </pc:spChg>
        <pc:spChg chg="add del mod">
          <ac:chgData name="後藤  優里 (HK)" userId="f2731c21-bbee-48b8-9489-d40d61cdf1c0" providerId="ADAL" clId="{240E7D97-5899-463B-995B-D8FCE1D21B24}" dt="2022-02-16T07:29:02.297" v="4908" actId="478"/>
          <ac:spMkLst>
            <pc:docMk/>
            <pc:sldMk cId="4219853874" sldId="266"/>
            <ac:spMk id="12" creationId="{30DE8B6B-EF81-41BD-8444-0B21B1DB6E70}"/>
          </ac:spMkLst>
        </pc:spChg>
        <pc:spChg chg="add del mod">
          <ac:chgData name="後藤  優里 (HK)" userId="f2731c21-bbee-48b8-9489-d40d61cdf1c0" providerId="ADAL" clId="{240E7D97-5899-463B-995B-D8FCE1D21B24}" dt="2022-02-16T07:29:02.297" v="4908" actId="478"/>
          <ac:spMkLst>
            <pc:docMk/>
            <pc:sldMk cId="4219853874" sldId="266"/>
            <ac:spMk id="13" creationId="{A856E5A2-E42B-456F-B86C-06AF7AF0FB39}"/>
          </ac:spMkLst>
        </pc:spChg>
        <pc:spChg chg="add del mod">
          <ac:chgData name="後藤  優里 (HK)" userId="f2731c21-bbee-48b8-9489-d40d61cdf1c0" providerId="ADAL" clId="{240E7D97-5899-463B-995B-D8FCE1D21B24}" dt="2022-02-16T07:29:02.297" v="4908" actId="478"/>
          <ac:spMkLst>
            <pc:docMk/>
            <pc:sldMk cId="4219853874" sldId="266"/>
            <ac:spMk id="14" creationId="{92616735-1672-491D-A628-A59A12151FE2}"/>
          </ac:spMkLst>
        </pc:spChg>
        <pc:spChg chg="add del mod">
          <ac:chgData name="後藤  優里 (HK)" userId="f2731c21-bbee-48b8-9489-d40d61cdf1c0" providerId="ADAL" clId="{240E7D97-5899-463B-995B-D8FCE1D21B24}" dt="2022-02-16T07:29:02.297" v="4908" actId="478"/>
          <ac:spMkLst>
            <pc:docMk/>
            <pc:sldMk cId="4219853874" sldId="266"/>
            <ac:spMk id="15" creationId="{D4C904F3-6610-4AED-ADEF-B72DF6A84C7D}"/>
          </ac:spMkLst>
        </pc:spChg>
        <pc:spChg chg="add del mod">
          <ac:chgData name="後藤  優里 (HK)" userId="f2731c21-bbee-48b8-9489-d40d61cdf1c0" providerId="ADAL" clId="{240E7D97-5899-463B-995B-D8FCE1D21B24}" dt="2022-02-16T07:29:02.297" v="4908" actId="478"/>
          <ac:spMkLst>
            <pc:docMk/>
            <pc:sldMk cId="4219853874" sldId="266"/>
            <ac:spMk id="16" creationId="{E4B5D8F4-9303-416B-87F9-6660EAF0ADC4}"/>
          </ac:spMkLst>
        </pc:spChg>
        <pc:spChg chg="add del mod">
          <ac:chgData name="後藤  優里 (HK)" userId="f2731c21-bbee-48b8-9489-d40d61cdf1c0" providerId="ADAL" clId="{240E7D97-5899-463B-995B-D8FCE1D21B24}" dt="2022-02-16T07:29:02.297" v="4908" actId="478"/>
          <ac:spMkLst>
            <pc:docMk/>
            <pc:sldMk cId="4219853874" sldId="266"/>
            <ac:spMk id="17" creationId="{A58030A2-F3E6-4E6A-8C68-D3B50A079991}"/>
          </ac:spMkLst>
        </pc:spChg>
        <pc:spChg chg="add mod">
          <ac:chgData name="後藤  優里 (HK)" userId="f2731c21-bbee-48b8-9489-d40d61cdf1c0" providerId="ADAL" clId="{240E7D97-5899-463B-995B-D8FCE1D21B24}" dt="2022-02-16T07:38:51.365" v="5278" actId="164"/>
          <ac:spMkLst>
            <pc:docMk/>
            <pc:sldMk cId="4219853874" sldId="266"/>
            <ac:spMk id="18" creationId="{8AAB401D-42C9-4F33-94FE-CD595E7648F1}"/>
          </ac:spMkLst>
        </pc:spChg>
        <pc:spChg chg="add mod">
          <ac:chgData name="後藤  優里 (HK)" userId="f2731c21-bbee-48b8-9489-d40d61cdf1c0" providerId="ADAL" clId="{240E7D97-5899-463B-995B-D8FCE1D21B24}" dt="2022-02-16T07:47:10.916" v="5417" actId="2711"/>
          <ac:spMkLst>
            <pc:docMk/>
            <pc:sldMk cId="4219853874" sldId="266"/>
            <ac:spMk id="19" creationId="{60C78FCE-E613-41A8-B172-0E3F4815475F}"/>
          </ac:spMkLst>
        </pc:spChg>
        <pc:spChg chg="add mod">
          <ac:chgData name="後藤  優里 (HK)" userId="f2731c21-bbee-48b8-9489-d40d61cdf1c0" providerId="ADAL" clId="{240E7D97-5899-463B-995B-D8FCE1D21B24}" dt="2022-02-16T07:38:51.365" v="5278" actId="164"/>
          <ac:spMkLst>
            <pc:docMk/>
            <pc:sldMk cId="4219853874" sldId="266"/>
            <ac:spMk id="20" creationId="{49F8BFC5-4CCC-40FC-8F56-CB2248E98F86}"/>
          </ac:spMkLst>
        </pc:spChg>
        <pc:spChg chg="add mod">
          <ac:chgData name="後藤  優里 (HK)" userId="f2731c21-bbee-48b8-9489-d40d61cdf1c0" providerId="ADAL" clId="{240E7D97-5899-463B-995B-D8FCE1D21B24}" dt="2022-02-16T07:47:10.916" v="5417" actId="2711"/>
          <ac:spMkLst>
            <pc:docMk/>
            <pc:sldMk cId="4219853874" sldId="266"/>
            <ac:spMk id="21" creationId="{D3F03F99-582D-4DA6-A9DC-C509A780F5D4}"/>
          </ac:spMkLst>
        </pc:spChg>
        <pc:spChg chg="add mod">
          <ac:chgData name="後藤  優里 (HK)" userId="f2731c21-bbee-48b8-9489-d40d61cdf1c0" providerId="ADAL" clId="{240E7D97-5899-463B-995B-D8FCE1D21B24}" dt="2022-02-16T07:44:22.021" v="5363" actId="164"/>
          <ac:spMkLst>
            <pc:docMk/>
            <pc:sldMk cId="4219853874" sldId="266"/>
            <ac:spMk id="26" creationId="{5A6E8949-FAF6-434A-A59C-DAFFF7F3E745}"/>
          </ac:spMkLst>
        </pc:spChg>
        <pc:spChg chg="add mod ord">
          <ac:chgData name="後藤  優里 (HK)" userId="f2731c21-bbee-48b8-9489-d40d61cdf1c0" providerId="ADAL" clId="{240E7D97-5899-463B-995B-D8FCE1D21B24}" dt="2022-02-16T07:44:22.021" v="5363" actId="164"/>
          <ac:spMkLst>
            <pc:docMk/>
            <pc:sldMk cId="4219853874" sldId="266"/>
            <ac:spMk id="27" creationId="{613A2785-1332-4450-9D0B-843E75EB9D0D}"/>
          </ac:spMkLst>
        </pc:spChg>
        <pc:spChg chg="add mod">
          <ac:chgData name="後藤  優里 (HK)" userId="f2731c21-bbee-48b8-9489-d40d61cdf1c0" providerId="ADAL" clId="{240E7D97-5899-463B-995B-D8FCE1D21B24}" dt="2022-02-16T07:47:10.916" v="5417" actId="2711"/>
          <ac:spMkLst>
            <pc:docMk/>
            <pc:sldMk cId="4219853874" sldId="266"/>
            <ac:spMk id="28" creationId="{442B4D02-86D8-44E0-9C67-49CF02B3B8D5}"/>
          </ac:spMkLst>
        </pc:spChg>
        <pc:spChg chg="add mod ord">
          <ac:chgData name="後藤  優里 (HK)" userId="f2731c21-bbee-48b8-9489-d40d61cdf1c0" providerId="ADAL" clId="{240E7D97-5899-463B-995B-D8FCE1D21B24}" dt="2022-02-16T07:44:57.538" v="5371" actId="164"/>
          <ac:spMkLst>
            <pc:docMk/>
            <pc:sldMk cId="4219853874" sldId="266"/>
            <ac:spMk id="29" creationId="{E01B195B-EDD8-4709-B1BB-B7B1FA4A0651}"/>
          </ac:spMkLst>
        </pc:spChg>
        <pc:spChg chg="add mod">
          <ac:chgData name="後藤  優里 (HK)" userId="f2731c21-bbee-48b8-9489-d40d61cdf1c0" providerId="ADAL" clId="{240E7D97-5899-463B-995B-D8FCE1D21B24}" dt="2022-02-16T08:42:39.083" v="5473" actId="20577"/>
          <ac:spMkLst>
            <pc:docMk/>
            <pc:sldMk cId="4219853874" sldId="266"/>
            <ac:spMk id="31" creationId="{0EDB15E6-F445-4D4D-9435-53C2BE691166}"/>
          </ac:spMkLst>
        </pc:spChg>
        <pc:spChg chg="add mod">
          <ac:chgData name="後藤  優里 (HK)" userId="f2731c21-bbee-48b8-9489-d40d61cdf1c0" providerId="ADAL" clId="{240E7D97-5899-463B-995B-D8FCE1D21B24}" dt="2022-02-16T07:41:37.741" v="5310" actId="1037"/>
          <ac:spMkLst>
            <pc:docMk/>
            <pc:sldMk cId="4219853874" sldId="266"/>
            <ac:spMk id="34" creationId="{7311D2CE-E63D-4BAF-89B9-E0135DD089CA}"/>
          </ac:spMkLst>
        </pc:spChg>
        <pc:spChg chg="add mod">
          <ac:chgData name="後藤  優里 (HK)" userId="f2731c21-bbee-48b8-9489-d40d61cdf1c0" providerId="ADAL" clId="{240E7D97-5899-463B-995B-D8FCE1D21B24}" dt="2022-02-16T07:41:34.088" v="5305" actId="1037"/>
          <ac:spMkLst>
            <pc:docMk/>
            <pc:sldMk cId="4219853874" sldId="266"/>
            <ac:spMk id="35" creationId="{842E10C4-894D-429A-A1A5-D259DD731E1B}"/>
          </ac:spMkLst>
        </pc:spChg>
        <pc:spChg chg="add mod">
          <ac:chgData name="後藤  優里 (HK)" userId="f2731c21-bbee-48b8-9489-d40d61cdf1c0" providerId="ADAL" clId="{240E7D97-5899-463B-995B-D8FCE1D21B24}" dt="2022-02-16T07:43:43.852" v="5347" actId="164"/>
          <ac:spMkLst>
            <pc:docMk/>
            <pc:sldMk cId="4219853874" sldId="266"/>
            <ac:spMk id="36" creationId="{2F1FED59-8C9D-4A7B-BF92-268F634E3DA2}"/>
          </ac:spMkLst>
        </pc:spChg>
        <pc:spChg chg="add mod">
          <ac:chgData name="後藤  優里 (HK)" userId="f2731c21-bbee-48b8-9489-d40d61cdf1c0" providerId="ADAL" clId="{240E7D97-5899-463B-995B-D8FCE1D21B24}" dt="2022-02-16T07:44:25.577" v="5364" actId="164"/>
          <ac:spMkLst>
            <pc:docMk/>
            <pc:sldMk cId="4219853874" sldId="266"/>
            <ac:spMk id="37" creationId="{A60D4F38-DB0A-419F-A000-E2AE66ACE7F8}"/>
          </ac:spMkLst>
        </pc:spChg>
        <pc:spChg chg="add mod">
          <ac:chgData name="後藤  優里 (HK)" userId="f2731c21-bbee-48b8-9489-d40d61cdf1c0" providerId="ADAL" clId="{240E7D97-5899-463B-995B-D8FCE1D21B24}" dt="2022-02-16T07:44:57.538" v="5371" actId="164"/>
          <ac:spMkLst>
            <pc:docMk/>
            <pc:sldMk cId="4219853874" sldId="266"/>
            <ac:spMk id="38" creationId="{4264A461-F292-466D-A7CA-9B1145B6D14B}"/>
          </ac:spMkLst>
        </pc:spChg>
        <pc:spChg chg="add mod">
          <ac:chgData name="後藤  優里 (HK)" userId="f2731c21-bbee-48b8-9489-d40d61cdf1c0" providerId="ADAL" clId="{240E7D97-5899-463B-995B-D8FCE1D21B24}" dt="2022-02-16T07:44:57.538" v="5371" actId="164"/>
          <ac:spMkLst>
            <pc:docMk/>
            <pc:sldMk cId="4219853874" sldId="266"/>
            <ac:spMk id="39" creationId="{4745FC0A-0C41-4DEB-A764-CD33EEB8A1A6}"/>
          </ac:spMkLst>
        </pc:spChg>
        <pc:grpChg chg="add mod">
          <ac:chgData name="後藤  優里 (HK)" userId="f2731c21-bbee-48b8-9489-d40d61cdf1c0" providerId="ADAL" clId="{240E7D97-5899-463B-995B-D8FCE1D21B24}" dt="2022-02-16T07:43:43.852" v="5347" actId="164"/>
          <ac:grpSpMkLst>
            <pc:docMk/>
            <pc:sldMk cId="4219853874" sldId="266"/>
            <ac:grpSpMk id="32" creationId="{D8722E26-F523-452D-B096-7841208D426E}"/>
          </ac:grpSpMkLst>
        </pc:grpChg>
        <pc:grpChg chg="add del mod">
          <ac:chgData name="後藤  優里 (HK)" userId="f2731c21-bbee-48b8-9489-d40d61cdf1c0" providerId="ADAL" clId="{240E7D97-5899-463B-995B-D8FCE1D21B24}" dt="2022-02-16T07:44:25.577" v="5364" actId="164"/>
          <ac:grpSpMkLst>
            <pc:docMk/>
            <pc:sldMk cId="4219853874" sldId="266"/>
            <ac:grpSpMk id="33" creationId="{6838DD25-36BA-4F3C-A057-66BA5D9A0570}"/>
          </ac:grpSpMkLst>
        </pc:grpChg>
        <pc:grpChg chg="add del mod">
          <ac:chgData name="後藤  優里 (HK)" userId="f2731c21-bbee-48b8-9489-d40d61cdf1c0" providerId="ADAL" clId="{240E7D97-5899-463B-995B-D8FCE1D21B24}" dt="2022-02-16T07:43:50.204" v="5349" actId="478"/>
          <ac:grpSpMkLst>
            <pc:docMk/>
            <pc:sldMk cId="4219853874" sldId="266"/>
            <ac:grpSpMk id="40" creationId="{3E78FA3C-13D4-46EC-A276-D3180BD09E3D}"/>
          </ac:grpSpMkLst>
        </pc:grpChg>
        <pc:grpChg chg="add mod">
          <ac:chgData name="後藤  優里 (HK)" userId="f2731c21-bbee-48b8-9489-d40d61cdf1c0" providerId="ADAL" clId="{240E7D97-5899-463B-995B-D8FCE1D21B24}" dt="2022-02-16T07:44:22.021" v="5363" actId="164"/>
          <ac:grpSpMkLst>
            <pc:docMk/>
            <pc:sldMk cId="4219853874" sldId="266"/>
            <ac:grpSpMk id="43" creationId="{06878066-D44E-499E-B771-6E7B62E2AA02}"/>
          </ac:grpSpMkLst>
        </pc:grpChg>
        <pc:grpChg chg="add del mod">
          <ac:chgData name="後藤  優里 (HK)" userId="f2731c21-bbee-48b8-9489-d40d61cdf1c0" providerId="ADAL" clId="{240E7D97-5899-463B-995B-D8FCE1D21B24}" dt="2022-02-16T07:44:33.092" v="5366" actId="478"/>
          <ac:grpSpMkLst>
            <pc:docMk/>
            <pc:sldMk cId="4219853874" sldId="266"/>
            <ac:grpSpMk id="44" creationId="{E9FAFC99-8FB9-4C23-8322-09DCAF198877}"/>
          </ac:grpSpMkLst>
        </pc:grpChg>
        <pc:grpChg chg="add del mod">
          <ac:chgData name="後藤  優里 (HK)" userId="f2731c21-bbee-48b8-9489-d40d61cdf1c0" providerId="ADAL" clId="{240E7D97-5899-463B-995B-D8FCE1D21B24}" dt="2022-02-16T07:45:05.149" v="5373" actId="478"/>
          <ac:grpSpMkLst>
            <pc:docMk/>
            <pc:sldMk cId="4219853874" sldId="266"/>
            <ac:grpSpMk id="46" creationId="{D08E49EF-4221-48DA-A5D1-C810C54C7927}"/>
          </ac:grpSpMkLst>
        </pc:grpChg>
        <pc:picChg chg="add mod modCrop">
          <ac:chgData name="後藤  優里 (HK)" userId="f2731c21-bbee-48b8-9489-d40d61cdf1c0" providerId="ADAL" clId="{240E7D97-5899-463B-995B-D8FCE1D21B24}" dt="2022-02-16T07:38:51.365" v="5278" actId="164"/>
          <ac:picMkLst>
            <pc:docMk/>
            <pc:sldMk cId="4219853874" sldId="266"/>
            <ac:picMk id="2" creationId="{E74FEA04-3AD8-4C16-A58D-07571E6E6E44}"/>
          </ac:picMkLst>
        </pc:picChg>
        <pc:picChg chg="add del mod">
          <ac:chgData name="後藤  優里 (HK)" userId="f2731c21-bbee-48b8-9489-d40d61cdf1c0" providerId="ADAL" clId="{240E7D97-5899-463B-995B-D8FCE1D21B24}" dt="2022-02-16T07:28:43.376" v="4904" actId="478"/>
          <ac:picMkLst>
            <pc:docMk/>
            <pc:sldMk cId="4219853874" sldId="266"/>
            <ac:picMk id="3" creationId="{4B1C1801-AE8C-4322-85D1-07A2E2C1B4CF}"/>
          </ac:picMkLst>
        </pc:picChg>
        <pc:picChg chg="add mod">
          <ac:chgData name="後藤  優里 (HK)" userId="f2731c21-bbee-48b8-9489-d40d61cdf1c0" providerId="ADAL" clId="{240E7D97-5899-463B-995B-D8FCE1D21B24}" dt="2022-02-16T07:44:57.538" v="5371" actId="164"/>
          <ac:picMkLst>
            <pc:docMk/>
            <pc:sldMk cId="4219853874" sldId="266"/>
            <ac:picMk id="23" creationId="{F940BBC2-0BF3-4396-8987-05C51C2B5C80}"/>
          </ac:picMkLst>
        </pc:picChg>
        <pc:picChg chg="add mod">
          <ac:chgData name="後藤  優里 (HK)" userId="f2731c21-bbee-48b8-9489-d40d61cdf1c0" providerId="ADAL" clId="{240E7D97-5899-463B-995B-D8FCE1D21B24}" dt="2022-02-16T07:44:22.021" v="5363" actId="164"/>
          <ac:picMkLst>
            <pc:docMk/>
            <pc:sldMk cId="4219853874" sldId="266"/>
            <ac:picMk id="25" creationId="{ADB72057-54F6-489D-9082-FA5E95D5D3C7}"/>
          </ac:picMkLst>
        </pc:picChg>
        <pc:picChg chg="add mod">
          <ac:chgData name="後藤  優里 (HK)" userId="f2731c21-bbee-48b8-9489-d40d61cdf1c0" providerId="ADAL" clId="{240E7D97-5899-463B-995B-D8FCE1D21B24}" dt="2022-02-16T07:44:22.021" v="5363" actId="164"/>
          <ac:picMkLst>
            <pc:docMk/>
            <pc:sldMk cId="4219853874" sldId="266"/>
            <ac:picMk id="41" creationId="{C922C073-61CD-4AEB-AB77-AFF4B09775BA}"/>
          </ac:picMkLst>
        </pc:picChg>
        <pc:picChg chg="add del mod">
          <ac:chgData name="後藤  優里 (HK)" userId="f2731c21-bbee-48b8-9489-d40d61cdf1c0" providerId="ADAL" clId="{240E7D97-5899-463B-995B-D8FCE1D21B24}" dt="2022-02-16T07:44:18.330" v="5361"/>
          <ac:picMkLst>
            <pc:docMk/>
            <pc:sldMk cId="4219853874" sldId="266"/>
            <ac:picMk id="42" creationId="{DE625AFA-5F3F-465C-B8FF-E8339B5708EA}"/>
          </ac:picMkLst>
        </pc:picChg>
        <pc:picChg chg="add mod">
          <ac:chgData name="後藤  優里 (HK)" userId="f2731c21-bbee-48b8-9489-d40d61cdf1c0" providerId="ADAL" clId="{240E7D97-5899-463B-995B-D8FCE1D21B24}" dt="2022-02-16T07:44:50.223" v="5370" actId="1076"/>
          <ac:picMkLst>
            <pc:docMk/>
            <pc:sldMk cId="4219853874" sldId="266"/>
            <ac:picMk id="45" creationId="{6EEF9B7E-FA36-48AB-BAD4-342E194BB227}"/>
          </ac:picMkLst>
        </pc:picChg>
        <pc:picChg chg="add mod">
          <ac:chgData name="後藤  優里 (HK)" userId="f2731c21-bbee-48b8-9489-d40d61cdf1c0" providerId="ADAL" clId="{240E7D97-5899-463B-995B-D8FCE1D21B24}" dt="2022-02-16T07:45:10.202" v="5375" actId="1076"/>
          <ac:picMkLst>
            <pc:docMk/>
            <pc:sldMk cId="4219853874" sldId="266"/>
            <ac:picMk id="47" creationId="{E268CE23-A8CC-4836-92B6-F36E78A7B1B7}"/>
          </ac:picMkLst>
        </pc:picChg>
        <pc:cxnChg chg="add mod">
          <ac:chgData name="後藤  優里 (HK)" userId="f2731c21-bbee-48b8-9489-d40d61cdf1c0" providerId="ADAL" clId="{240E7D97-5899-463B-995B-D8FCE1D21B24}" dt="2022-02-16T07:10:19.145" v="4508"/>
          <ac:cxnSpMkLst>
            <pc:docMk/>
            <pc:sldMk cId="4219853874" sldId="266"/>
            <ac:cxnSpMk id="4" creationId="{88DB222D-6AC2-41E5-862E-4C5CB0D562AA}"/>
          </ac:cxnSpMkLst>
        </pc:cxnChg>
      </pc:sldChg>
      <pc:sldMasterChg chg="modSldLayout">
        <pc:chgData name="後藤  優里 (HK)" userId="f2731c21-bbee-48b8-9489-d40d61cdf1c0" providerId="ADAL" clId="{240E7D97-5899-463B-995B-D8FCE1D21B24}" dt="2022-02-10T09:21:49.651" v="1"/>
        <pc:sldMasterMkLst>
          <pc:docMk/>
          <pc:sldMasterMk cId="2587494461" sldId="2147483660"/>
        </pc:sldMasterMkLst>
        <pc:sldLayoutChg chg="setBg">
          <pc:chgData name="後藤  優里 (HK)" userId="f2731c21-bbee-48b8-9489-d40d61cdf1c0" providerId="ADAL" clId="{240E7D97-5899-463B-995B-D8FCE1D21B24}" dt="2022-02-10T09:21:49.651" v="1"/>
          <pc:sldLayoutMkLst>
            <pc:docMk/>
            <pc:sldMasterMk cId="2587494461" sldId="2147483660"/>
            <pc:sldLayoutMk cId="2189526785" sldId="2147483667"/>
          </pc:sldLayoutMkLst>
        </pc:sldLayoutChg>
      </pc:sldMasterChg>
    </pc:docChg>
  </pc:docChgLst>
  <pc:docChgLst>
    <pc:chgData name="Yuri Goto" userId="dbd2e233-7265-471d-a6d9-551ddf7f9659" providerId="ADAL" clId="{240E7D97-5899-463B-995B-D8FCE1D21B24}"/>
    <pc:docChg chg="undo redo custSel modSld">
      <pc:chgData name="Yuri Goto" userId="dbd2e233-7265-471d-a6d9-551ddf7f9659" providerId="ADAL" clId="{240E7D97-5899-463B-995B-D8FCE1D21B24}" dt="2022-02-28T08:39:32.748" v="6" actId="478"/>
      <pc:docMkLst>
        <pc:docMk/>
      </pc:docMkLst>
      <pc:sldChg chg="addSp delSp modSp mod">
        <pc:chgData name="Yuri Goto" userId="dbd2e233-7265-471d-a6d9-551ddf7f9659" providerId="ADAL" clId="{240E7D97-5899-463B-995B-D8FCE1D21B24}" dt="2022-02-28T08:39:32.748" v="6" actId="478"/>
        <pc:sldMkLst>
          <pc:docMk/>
          <pc:sldMk cId="2499756744" sldId="264"/>
        </pc:sldMkLst>
        <pc:spChg chg="add del mod">
          <ac:chgData name="Yuri Goto" userId="dbd2e233-7265-471d-a6d9-551ddf7f9659" providerId="ADAL" clId="{240E7D97-5899-463B-995B-D8FCE1D21B24}" dt="2022-02-28T08:39:32.748" v="6" actId="478"/>
          <ac:spMkLst>
            <pc:docMk/>
            <pc:sldMk cId="2499756744" sldId="264"/>
            <ac:spMk id="2" creationId="{4158C152-AC74-4AFC-B118-34D1875D494B}"/>
          </ac:spMkLst>
        </pc:spChg>
      </pc:sldChg>
    </pc:docChg>
  </pc:docChgLst>
  <pc:docChgLst>
    <pc:chgData name="Misa Ozaki" userId="7b8f0e0a-624c-4ef8-a456-cffc8d58bcaf" providerId="ADAL" clId="{0CD0997F-17E6-4094-8379-14F9797EE29D}"/>
    <pc:docChg chg="modSld">
      <pc:chgData name="Misa Ozaki" userId="7b8f0e0a-624c-4ef8-a456-cffc8d58bcaf" providerId="ADAL" clId="{0CD0997F-17E6-4094-8379-14F9797EE29D}" dt="2022-02-22T06:54:50.371" v="39" actId="1076"/>
      <pc:docMkLst>
        <pc:docMk/>
      </pc:docMkLst>
      <pc:sldChg chg="addSp modSp mod">
        <pc:chgData name="Misa Ozaki" userId="7b8f0e0a-624c-4ef8-a456-cffc8d58bcaf" providerId="ADAL" clId="{0CD0997F-17E6-4094-8379-14F9797EE29D}" dt="2022-02-22T06:54:50.371" v="39" actId="1076"/>
        <pc:sldMkLst>
          <pc:docMk/>
          <pc:sldMk cId="2499756744" sldId="264"/>
        </pc:sldMkLst>
        <pc:spChg chg="add mod">
          <ac:chgData name="Misa Ozaki" userId="7b8f0e0a-624c-4ef8-a456-cffc8d58bcaf" providerId="ADAL" clId="{0CD0997F-17E6-4094-8379-14F9797EE29D}" dt="2022-02-22T06:54:50.371" v="39" actId="1076"/>
          <ac:spMkLst>
            <pc:docMk/>
            <pc:sldMk cId="2499756744" sldId="264"/>
            <ac:spMk id="2" creationId="{4158C152-AC74-4AFC-B118-34D1875D494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380AB5-9719-4922-95AD-A4B072E5562A}" type="datetimeFigureOut">
              <a:rPr kumimoji="1" lang="ja-JP" altLang="en-US" smtClean="0"/>
              <a:t>2023/11/14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143000"/>
            <a:ext cx="58959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529AC1-FF3D-4B98-A255-7896074B80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0302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529AC1-FF3D-4B98-A255-7896074B8019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34120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978950"/>
            <a:ext cx="8572500" cy="2082518"/>
          </a:xfrm>
        </p:spPr>
        <p:txBody>
          <a:bodyPr anchor="b"/>
          <a:lstStyle>
            <a:lvl1pPr algn="ctr">
              <a:defRPr sz="5233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50" y="3141778"/>
            <a:ext cx="8572500" cy="1444192"/>
          </a:xfrm>
        </p:spPr>
        <p:txBody>
          <a:bodyPr/>
          <a:lstStyle>
            <a:lvl1pPr marL="0" indent="0" algn="ctr">
              <a:buNone/>
              <a:defRPr sz="2093"/>
            </a:lvl1pPr>
            <a:lvl2pPr marL="398770" indent="0" algn="ctr">
              <a:buNone/>
              <a:defRPr sz="1744"/>
            </a:lvl2pPr>
            <a:lvl3pPr marL="797540" indent="0" algn="ctr">
              <a:buNone/>
              <a:defRPr sz="1570"/>
            </a:lvl3pPr>
            <a:lvl4pPr marL="1196310" indent="0" algn="ctr">
              <a:buNone/>
              <a:defRPr sz="1396"/>
            </a:lvl4pPr>
            <a:lvl5pPr marL="1595079" indent="0" algn="ctr">
              <a:buNone/>
              <a:defRPr sz="1396"/>
            </a:lvl5pPr>
            <a:lvl6pPr marL="1993849" indent="0" algn="ctr">
              <a:buNone/>
              <a:defRPr sz="1396"/>
            </a:lvl6pPr>
            <a:lvl7pPr marL="2392619" indent="0" algn="ctr">
              <a:buNone/>
              <a:defRPr sz="1396"/>
            </a:lvl7pPr>
            <a:lvl8pPr marL="2791389" indent="0" algn="ctr">
              <a:buNone/>
              <a:defRPr sz="1396"/>
            </a:lvl8pPr>
            <a:lvl9pPr marL="3190159" indent="0" algn="ctr">
              <a:buNone/>
              <a:defRPr sz="1396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37C3F-0E99-4546-AE75-5C5711BEE667}" type="datetimeFigureOut">
              <a:rPr kumimoji="1" lang="ja-JP" altLang="en-US" smtClean="0"/>
              <a:t>2023/11/14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C5B1B-04F7-4577-874E-C5001047F9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1291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37C3F-0E99-4546-AE75-5C5711BEE667}" type="datetimeFigureOut">
              <a:rPr kumimoji="1" lang="ja-JP" altLang="en-US" smtClean="0"/>
              <a:t>2023/11/14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C5B1B-04F7-4577-874E-C5001047F9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0662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79594" y="318470"/>
            <a:ext cx="2464594" cy="506921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5813" y="318470"/>
            <a:ext cx="7250906" cy="506921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37C3F-0E99-4546-AE75-5C5711BEE667}" type="datetimeFigureOut">
              <a:rPr kumimoji="1" lang="ja-JP" altLang="en-US" smtClean="0"/>
              <a:t>2023/11/14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C5B1B-04F7-4577-874E-C5001047F9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5640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37C3F-0E99-4546-AE75-5C5711BEE667}" type="datetimeFigureOut">
              <a:rPr kumimoji="1" lang="ja-JP" altLang="en-US" smtClean="0"/>
              <a:t>2023/11/14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C5B1B-04F7-4577-874E-C5001047F9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032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859" y="1491272"/>
            <a:ext cx="9858375" cy="2488221"/>
          </a:xfrm>
        </p:spPr>
        <p:txBody>
          <a:bodyPr anchor="b"/>
          <a:lstStyle>
            <a:lvl1pPr>
              <a:defRPr sz="5233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859" y="4003032"/>
            <a:ext cx="9858375" cy="1308496"/>
          </a:xfrm>
        </p:spPr>
        <p:txBody>
          <a:bodyPr/>
          <a:lstStyle>
            <a:lvl1pPr marL="0" indent="0">
              <a:buNone/>
              <a:defRPr sz="2093">
                <a:solidFill>
                  <a:schemeClr val="tx1">
                    <a:tint val="75000"/>
                  </a:schemeClr>
                </a:solidFill>
              </a:defRPr>
            </a:lvl1pPr>
            <a:lvl2pPr marL="398770" indent="0">
              <a:buNone/>
              <a:defRPr sz="1744">
                <a:solidFill>
                  <a:schemeClr val="tx1">
                    <a:tint val="75000"/>
                  </a:schemeClr>
                </a:solidFill>
              </a:defRPr>
            </a:lvl2pPr>
            <a:lvl3pPr marL="797540" indent="0">
              <a:buNone/>
              <a:defRPr sz="1570">
                <a:solidFill>
                  <a:schemeClr val="tx1">
                    <a:tint val="75000"/>
                  </a:schemeClr>
                </a:solidFill>
              </a:defRPr>
            </a:lvl3pPr>
            <a:lvl4pPr marL="1196310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4pPr>
            <a:lvl5pPr marL="1595079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5pPr>
            <a:lvl6pPr marL="1993849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6pPr>
            <a:lvl7pPr marL="2392619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7pPr>
            <a:lvl8pPr marL="2791389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8pPr>
            <a:lvl9pPr marL="3190159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37C3F-0E99-4546-AE75-5C5711BEE667}" type="datetimeFigureOut">
              <a:rPr kumimoji="1" lang="ja-JP" altLang="en-US" smtClean="0"/>
              <a:t>2023/11/14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C5B1B-04F7-4577-874E-C5001047F9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9216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5813" y="1592351"/>
            <a:ext cx="4857750" cy="379533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86438" y="1592351"/>
            <a:ext cx="4857750" cy="379533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37C3F-0E99-4546-AE75-5C5711BEE667}" type="datetimeFigureOut">
              <a:rPr kumimoji="1" lang="ja-JP" altLang="en-US" smtClean="0"/>
              <a:t>2023/11/14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C5B1B-04F7-4577-874E-C5001047F9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166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318470"/>
            <a:ext cx="9858375" cy="115618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7302" y="1466348"/>
            <a:ext cx="4835425" cy="718634"/>
          </a:xfrm>
        </p:spPr>
        <p:txBody>
          <a:bodyPr anchor="b"/>
          <a:lstStyle>
            <a:lvl1pPr marL="0" indent="0">
              <a:buNone/>
              <a:defRPr sz="2093" b="1"/>
            </a:lvl1pPr>
            <a:lvl2pPr marL="398770" indent="0">
              <a:buNone/>
              <a:defRPr sz="1744" b="1"/>
            </a:lvl2pPr>
            <a:lvl3pPr marL="797540" indent="0">
              <a:buNone/>
              <a:defRPr sz="1570" b="1"/>
            </a:lvl3pPr>
            <a:lvl4pPr marL="1196310" indent="0">
              <a:buNone/>
              <a:defRPr sz="1396" b="1"/>
            </a:lvl4pPr>
            <a:lvl5pPr marL="1595079" indent="0">
              <a:buNone/>
              <a:defRPr sz="1396" b="1"/>
            </a:lvl5pPr>
            <a:lvl6pPr marL="1993849" indent="0">
              <a:buNone/>
              <a:defRPr sz="1396" b="1"/>
            </a:lvl6pPr>
            <a:lvl7pPr marL="2392619" indent="0">
              <a:buNone/>
              <a:defRPr sz="1396" b="1"/>
            </a:lvl7pPr>
            <a:lvl8pPr marL="2791389" indent="0">
              <a:buNone/>
              <a:defRPr sz="1396" b="1"/>
            </a:lvl8pPr>
            <a:lvl9pPr marL="3190159" indent="0">
              <a:buNone/>
              <a:defRPr sz="139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7302" y="2184982"/>
            <a:ext cx="4835425" cy="321378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86437" y="1466348"/>
            <a:ext cx="4859239" cy="718634"/>
          </a:xfrm>
        </p:spPr>
        <p:txBody>
          <a:bodyPr anchor="b"/>
          <a:lstStyle>
            <a:lvl1pPr marL="0" indent="0">
              <a:buNone/>
              <a:defRPr sz="2093" b="1"/>
            </a:lvl1pPr>
            <a:lvl2pPr marL="398770" indent="0">
              <a:buNone/>
              <a:defRPr sz="1744" b="1"/>
            </a:lvl2pPr>
            <a:lvl3pPr marL="797540" indent="0">
              <a:buNone/>
              <a:defRPr sz="1570" b="1"/>
            </a:lvl3pPr>
            <a:lvl4pPr marL="1196310" indent="0">
              <a:buNone/>
              <a:defRPr sz="1396" b="1"/>
            </a:lvl4pPr>
            <a:lvl5pPr marL="1595079" indent="0">
              <a:buNone/>
              <a:defRPr sz="1396" b="1"/>
            </a:lvl5pPr>
            <a:lvl6pPr marL="1993849" indent="0">
              <a:buNone/>
              <a:defRPr sz="1396" b="1"/>
            </a:lvl6pPr>
            <a:lvl7pPr marL="2392619" indent="0">
              <a:buNone/>
              <a:defRPr sz="1396" b="1"/>
            </a:lvl7pPr>
            <a:lvl8pPr marL="2791389" indent="0">
              <a:buNone/>
              <a:defRPr sz="1396" b="1"/>
            </a:lvl8pPr>
            <a:lvl9pPr marL="3190159" indent="0">
              <a:buNone/>
              <a:defRPr sz="139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86437" y="2184982"/>
            <a:ext cx="4859239" cy="321378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37C3F-0E99-4546-AE75-5C5711BEE667}" type="datetimeFigureOut">
              <a:rPr kumimoji="1" lang="ja-JP" altLang="en-US" smtClean="0"/>
              <a:t>2023/11/14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C5B1B-04F7-4577-874E-C5001047F9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8767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37C3F-0E99-4546-AE75-5C5711BEE667}" type="datetimeFigureOut">
              <a:rPr kumimoji="1" lang="ja-JP" altLang="en-US" smtClean="0"/>
              <a:t>2023/11/14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C5B1B-04F7-4577-874E-C5001047F9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9628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37C3F-0E99-4546-AE75-5C5711BEE667}" type="datetimeFigureOut">
              <a:rPr kumimoji="1" lang="ja-JP" altLang="en-US" smtClean="0"/>
              <a:t>2023/11/14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C5B1B-04F7-4577-874E-C5001047F9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9526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2" y="398780"/>
            <a:ext cx="3686472" cy="1395730"/>
          </a:xfrm>
        </p:spPr>
        <p:txBody>
          <a:bodyPr anchor="b"/>
          <a:lstStyle>
            <a:lvl1pPr>
              <a:defRPr sz="2791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9238" y="861254"/>
            <a:ext cx="5786438" cy="4250884"/>
          </a:xfrm>
        </p:spPr>
        <p:txBody>
          <a:bodyPr/>
          <a:lstStyle>
            <a:lvl1pPr>
              <a:defRPr sz="2791"/>
            </a:lvl1pPr>
            <a:lvl2pPr>
              <a:defRPr sz="2442"/>
            </a:lvl2pPr>
            <a:lvl3pPr>
              <a:defRPr sz="2093"/>
            </a:lvl3pPr>
            <a:lvl4pPr>
              <a:defRPr sz="1744"/>
            </a:lvl4pPr>
            <a:lvl5pPr>
              <a:defRPr sz="1744"/>
            </a:lvl5pPr>
            <a:lvl6pPr>
              <a:defRPr sz="1744"/>
            </a:lvl6pPr>
            <a:lvl7pPr>
              <a:defRPr sz="1744"/>
            </a:lvl7pPr>
            <a:lvl8pPr>
              <a:defRPr sz="1744"/>
            </a:lvl8pPr>
            <a:lvl9pPr>
              <a:defRPr sz="174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2" y="1794510"/>
            <a:ext cx="3686472" cy="3324552"/>
          </a:xfrm>
        </p:spPr>
        <p:txBody>
          <a:bodyPr/>
          <a:lstStyle>
            <a:lvl1pPr marL="0" indent="0">
              <a:buNone/>
              <a:defRPr sz="1396"/>
            </a:lvl1pPr>
            <a:lvl2pPr marL="398770" indent="0">
              <a:buNone/>
              <a:defRPr sz="1221"/>
            </a:lvl2pPr>
            <a:lvl3pPr marL="797540" indent="0">
              <a:buNone/>
              <a:defRPr sz="1047"/>
            </a:lvl3pPr>
            <a:lvl4pPr marL="1196310" indent="0">
              <a:buNone/>
              <a:defRPr sz="872"/>
            </a:lvl4pPr>
            <a:lvl5pPr marL="1595079" indent="0">
              <a:buNone/>
              <a:defRPr sz="872"/>
            </a:lvl5pPr>
            <a:lvl6pPr marL="1993849" indent="0">
              <a:buNone/>
              <a:defRPr sz="872"/>
            </a:lvl6pPr>
            <a:lvl7pPr marL="2392619" indent="0">
              <a:buNone/>
              <a:defRPr sz="872"/>
            </a:lvl7pPr>
            <a:lvl8pPr marL="2791389" indent="0">
              <a:buNone/>
              <a:defRPr sz="872"/>
            </a:lvl8pPr>
            <a:lvl9pPr marL="3190159" indent="0">
              <a:buNone/>
              <a:defRPr sz="87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37C3F-0E99-4546-AE75-5C5711BEE667}" type="datetimeFigureOut">
              <a:rPr kumimoji="1" lang="ja-JP" altLang="en-US" smtClean="0"/>
              <a:t>2023/11/14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C5B1B-04F7-4577-874E-C5001047F9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1807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2" y="398780"/>
            <a:ext cx="3686472" cy="1395730"/>
          </a:xfrm>
        </p:spPr>
        <p:txBody>
          <a:bodyPr anchor="b"/>
          <a:lstStyle>
            <a:lvl1pPr>
              <a:defRPr sz="2791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59238" y="861254"/>
            <a:ext cx="5786438" cy="4250884"/>
          </a:xfrm>
        </p:spPr>
        <p:txBody>
          <a:bodyPr anchor="t"/>
          <a:lstStyle>
            <a:lvl1pPr marL="0" indent="0">
              <a:buNone/>
              <a:defRPr sz="2791"/>
            </a:lvl1pPr>
            <a:lvl2pPr marL="398770" indent="0">
              <a:buNone/>
              <a:defRPr sz="2442"/>
            </a:lvl2pPr>
            <a:lvl3pPr marL="797540" indent="0">
              <a:buNone/>
              <a:defRPr sz="2093"/>
            </a:lvl3pPr>
            <a:lvl4pPr marL="1196310" indent="0">
              <a:buNone/>
              <a:defRPr sz="1744"/>
            </a:lvl4pPr>
            <a:lvl5pPr marL="1595079" indent="0">
              <a:buNone/>
              <a:defRPr sz="1744"/>
            </a:lvl5pPr>
            <a:lvl6pPr marL="1993849" indent="0">
              <a:buNone/>
              <a:defRPr sz="1744"/>
            </a:lvl6pPr>
            <a:lvl7pPr marL="2392619" indent="0">
              <a:buNone/>
              <a:defRPr sz="1744"/>
            </a:lvl7pPr>
            <a:lvl8pPr marL="2791389" indent="0">
              <a:buNone/>
              <a:defRPr sz="1744"/>
            </a:lvl8pPr>
            <a:lvl9pPr marL="3190159" indent="0">
              <a:buNone/>
              <a:defRPr sz="1744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2" y="1794510"/>
            <a:ext cx="3686472" cy="3324552"/>
          </a:xfrm>
        </p:spPr>
        <p:txBody>
          <a:bodyPr/>
          <a:lstStyle>
            <a:lvl1pPr marL="0" indent="0">
              <a:buNone/>
              <a:defRPr sz="1396"/>
            </a:lvl1pPr>
            <a:lvl2pPr marL="398770" indent="0">
              <a:buNone/>
              <a:defRPr sz="1221"/>
            </a:lvl2pPr>
            <a:lvl3pPr marL="797540" indent="0">
              <a:buNone/>
              <a:defRPr sz="1047"/>
            </a:lvl3pPr>
            <a:lvl4pPr marL="1196310" indent="0">
              <a:buNone/>
              <a:defRPr sz="872"/>
            </a:lvl4pPr>
            <a:lvl5pPr marL="1595079" indent="0">
              <a:buNone/>
              <a:defRPr sz="872"/>
            </a:lvl5pPr>
            <a:lvl6pPr marL="1993849" indent="0">
              <a:buNone/>
              <a:defRPr sz="872"/>
            </a:lvl6pPr>
            <a:lvl7pPr marL="2392619" indent="0">
              <a:buNone/>
              <a:defRPr sz="872"/>
            </a:lvl7pPr>
            <a:lvl8pPr marL="2791389" indent="0">
              <a:buNone/>
              <a:defRPr sz="872"/>
            </a:lvl8pPr>
            <a:lvl9pPr marL="3190159" indent="0">
              <a:buNone/>
              <a:defRPr sz="87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37C3F-0E99-4546-AE75-5C5711BEE667}" type="datetimeFigureOut">
              <a:rPr kumimoji="1" lang="ja-JP" altLang="en-US" smtClean="0"/>
              <a:t>2023/11/14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C5B1B-04F7-4577-874E-C5001047F9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6043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85813" y="318470"/>
            <a:ext cx="9858375" cy="11561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5813" y="1592351"/>
            <a:ext cx="9858375" cy="3795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813" y="5544150"/>
            <a:ext cx="2571750" cy="31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F37C3F-0E99-4546-AE75-5C5711BEE667}" type="datetimeFigureOut">
              <a:rPr kumimoji="1" lang="ja-JP" altLang="en-US" smtClean="0"/>
              <a:t>2023/11/14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86188" y="5544150"/>
            <a:ext cx="3857625" cy="31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2438" y="5544150"/>
            <a:ext cx="2571750" cy="31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C5B1B-04F7-4577-874E-C5001047F9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7494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97540" rtl="0" eaLnBrk="1" latinLnBrk="0" hangingPunct="1">
        <a:lnSpc>
          <a:spcPct val="90000"/>
        </a:lnSpc>
        <a:spcBef>
          <a:spcPct val="0"/>
        </a:spcBef>
        <a:buNone/>
        <a:defRPr kumimoji="1" sz="383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9385" indent="-199385" algn="l" defTabSz="797540" rtl="0" eaLnBrk="1" latinLnBrk="0" hangingPunct="1">
        <a:lnSpc>
          <a:spcPct val="90000"/>
        </a:lnSpc>
        <a:spcBef>
          <a:spcPts val="872"/>
        </a:spcBef>
        <a:buFont typeface="Arial" panose="020B0604020202020204" pitchFamily="34" charset="0"/>
        <a:buChar char="•"/>
        <a:defRPr kumimoji="1" sz="2442" kern="1200">
          <a:solidFill>
            <a:schemeClr val="tx1"/>
          </a:solidFill>
          <a:latin typeface="+mn-lt"/>
          <a:ea typeface="+mn-ea"/>
          <a:cs typeface="+mn-cs"/>
        </a:defRPr>
      </a:lvl1pPr>
      <a:lvl2pPr marL="598155" indent="-199385" algn="l" defTabSz="797540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kumimoji="1" sz="2093" kern="1200">
          <a:solidFill>
            <a:schemeClr val="tx1"/>
          </a:solidFill>
          <a:latin typeface="+mn-lt"/>
          <a:ea typeface="+mn-ea"/>
          <a:cs typeface="+mn-cs"/>
        </a:defRPr>
      </a:lvl2pPr>
      <a:lvl3pPr marL="996925" indent="-199385" algn="l" defTabSz="797540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kumimoji="1" sz="1744" kern="1200">
          <a:solidFill>
            <a:schemeClr val="tx1"/>
          </a:solidFill>
          <a:latin typeface="+mn-lt"/>
          <a:ea typeface="+mn-ea"/>
          <a:cs typeface="+mn-cs"/>
        </a:defRPr>
      </a:lvl3pPr>
      <a:lvl4pPr marL="1395694" indent="-199385" algn="l" defTabSz="797540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kumimoji="1" sz="1570" kern="1200">
          <a:solidFill>
            <a:schemeClr val="tx1"/>
          </a:solidFill>
          <a:latin typeface="+mn-lt"/>
          <a:ea typeface="+mn-ea"/>
          <a:cs typeface="+mn-cs"/>
        </a:defRPr>
      </a:lvl4pPr>
      <a:lvl5pPr marL="1794464" indent="-199385" algn="l" defTabSz="797540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kumimoji="1" sz="1570" kern="1200">
          <a:solidFill>
            <a:schemeClr val="tx1"/>
          </a:solidFill>
          <a:latin typeface="+mn-lt"/>
          <a:ea typeface="+mn-ea"/>
          <a:cs typeface="+mn-cs"/>
        </a:defRPr>
      </a:lvl5pPr>
      <a:lvl6pPr marL="2193234" indent="-199385" algn="l" defTabSz="797540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kumimoji="1" sz="1570" kern="1200">
          <a:solidFill>
            <a:schemeClr val="tx1"/>
          </a:solidFill>
          <a:latin typeface="+mn-lt"/>
          <a:ea typeface="+mn-ea"/>
          <a:cs typeface="+mn-cs"/>
        </a:defRPr>
      </a:lvl6pPr>
      <a:lvl7pPr marL="2592004" indent="-199385" algn="l" defTabSz="797540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kumimoji="1" sz="1570" kern="1200">
          <a:solidFill>
            <a:schemeClr val="tx1"/>
          </a:solidFill>
          <a:latin typeface="+mn-lt"/>
          <a:ea typeface="+mn-ea"/>
          <a:cs typeface="+mn-cs"/>
        </a:defRPr>
      </a:lvl7pPr>
      <a:lvl8pPr marL="2990774" indent="-199385" algn="l" defTabSz="797540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kumimoji="1" sz="1570" kern="1200">
          <a:solidFill>
            <a:schemeClr val="tx1"/>
          </a:solidFill>
          <a:latin typeface="+mn-lt"/>
          <a:ea typeface="+mn-ea"/>
          <a:cs typeface="+mn-cs"/>
        </a:defRPr>
      </a:lvl8pPr>
      <a:lvl9pPr marL="3389544" indent="-199385" algn="l" defTabSz="797540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kumimoji="1" sz="157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97540" rtl="0" eaLnBrk="1" latinLnBrk="0" hangingPunct="1">
        <a:defRPr kumimoji="1" sz="1570" kern="1200">
          <a:solidFill>
            <a:schemeClr val="tx1"/>
          </a:solidFill>
          <a:latin typeface="+mn-lt"/>
          <a:ea typeface="+mn-ea"/>
          <a:cs typeface="+mn-cs"/>
        </a:defRPr>
      </a:lvl1pPr>
      <a:lvl2pPr marL="398770" algn="l" defTabSz="797540" rtl="0" eaLnBrk="1" latinLnBrk="0" hangingPunct="1">
        <a:defRPr kumimoji="1" sz="1570" kern="1200">
          <a:solidFill>
            <a:schemeClr val="tx1"/>
          </a:solidFill>
          <a:latin typeface="+mn-lt"/>
          <a:ea typeface="+mn-ea"/>
          <a:cs typeface="+mn-cs"/>
        </a:defRPr>
      </a:lvl2pPr>
      <a:lvl3pPr marL="797540" algn="l" defTabSz="797540" rtl="0" eaLnBrk="1" latinLnBrk="0" hangingPunct="1">
        <a:defRPr kumimoji="1" sz="1570" kern="1200">
          <a:solidFill>
            <a:schemeClr val="tx1"/>
          </a:solidFill>
          <a:latin typeface="+mn-lt"/>
          <a:ea typeface="+mn-ea"/>
          <a:cs typeface="+mn-cs"/>
        </a:defRPr>
      </a:lvl3pPr>
      <a:lvl4pPr marL="1196310" algn="l" defTabSz="797540" rtl="0" eaLnBrk="1" latinLnBrk="0" hangingPunct="1">
        <a:defRPr kumimoji="1" sz="1570" kern="1200">
          <a:solidFill>
            <a:schemeClr val="tx1"/>
          </a:solidFill>
          <a:latin typeface="+mn-lt"/>
          <a:ea typeface="+mn-ea"/>
          <a:cs typeface="+mn-cs"/>
        </a:defRPr>
      </a:lvl4pPr>
      <a:lvl5pPr marL="1595079" algn="l" defTabSz="797540" rtl="0" eaLnBrk="1" latinLnBrk="0" hangingPunct="1">
        <a:defRPr kumimoji="1" sz="1570" kern="1200">
          <a:solidFill>
            <a:schemeClr val="tx1"/>
          </a:solidFill>
          <a:latin typeface="+mn-lt"/>
          <a:ea typeface="+mn-ea"/>
          <a:cs typeface="+mn-cs"/>
        </a:defRPr>
      </a:lvl5pPr>
      <a:lvl6pPr marL="1993849" algn="l" defTabSz="797540" rtl="0" eaLnBrk="1" latinLnBrk="0" hangingPunct="1">
        <a:defRPr kumimoji="1" sz="1570" kern="1200">
          <a:solidFill>
            <a:schemeClr val="tx1"/>
          </a:solidFill>
          <a:latin typeface="+mn-lt"/>
          <a:ea typeface="+mn-ea"/>
          <a:cs typeface="+mn-cs"/>
        </a:defRPr>
      </a:lvl6pPr>
      <a:lvl7pPr marL="2392619" algn="l" defTabSz="797540" rtl="0" eaLnBrk="1" latinLnBrk="0" hangingPunct="1">
        <a:defRPr kumimoji="1" sz="1570" kern="1200">
          <a:solidFill>
            <a:schemeClr val="tx1"/>
          </a:solidFill>
          <a:latin typeface="+mn-lt"/>
          <a:ea typeface="+mn-ea"/>
          <a:cs typeface="+mn-cs"/>
        </a:defRPr>
      </a:lvl7pPr>
      <a:lvl8pPr marL="2791389" algn="l" defTabSz="797540" rtl="0" eaLnBrk="1" latinLnBrk="0" hangingPunct="1">
        <a:defRPr kumimoji="1" sz="1570" kern="1200">
          <a:solidFill>
            <a:schemeClr val="tx1"/>
          </a:solidFill>
          <a:latin typeface="+mn-lt"/>
          <a:ea typeface="+mn-ea"/>
          <a:cs typeface="+mn-cs"/>
        </a:defRPr>
      </a:lvl8pPr>
      <a:lvl9pPr marL="3190159" algn="l" defTabSz="797540" rtl="0" eaLnBrk="1" latinLnBrk="0" hangingPunct="1">
        <a:defRPr kumimoji="1" sz="157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jpe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privacymark.jp/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BC0D8924-5651-4110-8650-AB7E10124A12}"/>
              </a:ext>
            </a:extLst>
          </p:cNvPr>
          <p:cNvCxnSpPr/>
          <p:nvPr/>
        </p:nvCxnSpPr>
        <p:spPr>
          <a:xfrm>
            <a:off x="387927" y="886691"/>
            <a:ext cx="10543309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E40A647-8E9F-494F-BF02-F239AEE14210}"/>
              </a:ext>
            </a:extLst>
          </p:cNvPr>
          <p:cNvSpPr txBox="1"/>
          <p:nvPr/>
        </p:nvSpPr>
        <p:spPr>
          <a:xfrm>
            <a:off x="387927" y="341899"/>
            <a:ext cx="5001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>
                <a:solidFill>
                  <a:schemeClr val="accent1">
                    <a:lumMod val="50000"/>
                  </a:schemeClr>
                </a:solidFill>
                <a:latin typeface="Noto Sans" panose="020B0502040504020204" pitchFamily="34" charset="0"/>
                <a:cs typeface="Noto Sans" panose="020B0502040504020204" pitchFamily="34" charset="0"/>
              </a:rPr>
              <a:t>本テンプレートの使い方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35FED01E-87AC-4361-AEBC-13AF0E04DF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2600" y="2048034"/>
            <a:ext cx="5473467" cy="2870944"/>
          </a:xfrm>
          <a:prstGeom prst="rect">
            <a:avLst/>
          </a:prstGeom>
        </p:spPr>
      </p:pic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B49AFC23-1A2D-4185-BDA7-4F791331F005}"/>
              </a:ext>
            </a:extLst>
          </p:cNvPr>
          <p:cNvSpPr/>
          <p:nvPr/>
        </p:nvSpPr>
        <p:spPr>
          <a:xfrm>
            <a:off x="9217608" y="1829517"/>
            <a:ext cx="1934308" cy="761987"/>
          </a:xfrm>
          <a:prstGeom prst="rect">
            <a:avLst/>
          </a:prstGeom>
          <a:solidFill>
            <a:schemeClr val="bg1">
              <a:alpha val="42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>
                <a:solidFill>
                  <a:srgbClr val="FF0000"/>
                </a:solidFill>
              </a:rPr>
              <a:t>③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14BFDCE-3EC2-45A5-8825-A6FB937DF6CF}"/>
              </a:ext>
            </a:extLst>
          </p:cNvPr>
          <p:cNvSpPr/>
          <p:nvPr/>
        </p:nvSpPr>
        <p:spPr>
          <a:xfrm>
            <a:off x="5166751" y="2430755"/>
            <a:ext cx="3706551" cy="1664674"/>
          </a:xfrm>
          <a:prstGeom prst="rect">
            <a:avLst/>
          </a:prstGeom>
          <a:solidFill>
            <a:schemeClr val="bg1">
              <a:alpha val="42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000" b="1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F85C17BB-1779-4B85-9C94-5D000B794A8A}"/>
              </a:ext>
            </a:extLst>
          </p:cNvPr>
          <p:cNvSpPr/>
          <p:nvPr/>
        </p:nvSpPr>
        <p:spPr>
          <a:xfrm>
            <a:off x="5166751" y="4139392"/>
            <a:ext cx="3706551" cy="565640"/>
          </a:xfrm>
          <a:prstGeom prst="rect">
            <a:avLst/>
          </a:prstGeom>
          <a:solidFill>
            <a:schemeClr val="bg1">
              <a:alpha val="42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b="1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F212766C-7549-475A-8AD2-85FEA6ED4865}"/>
              </a:ext>
            </a:extLst>
          </p:cNvPr>
          <p:cNvSpPr/>
          <p:nvPr/>
        </p:nvSpPr>
        <p:spPr>
          <a:xfrm>
            <a:off x="8996928" y="2631514"/>
            <a:ext cx="1934308" cy="2073518"/>
          </a:xfrm>
          <a:prstGeom prst="rect">
            <a:avLst/>
          </a:prstGeom>
          <a:solidFill>
            <a:schemeClr val="bg1">
              <a:alpha val="42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b="1">
                <a:solidFill>
                  <a:srgbClr val="FF0000"/>
                </a:solidFill>
              </a:rPr>
              <a:t>④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61AA74B7-0326-4D79-8518-76C4639B591B}"/>
              </a:ext>
            </a:extLst>
          </p:cNvPr>
          <p:cNvSpPr txBox="1"/>
          <p:nvPr/>
        </p:nvSpPr>
        <p:spPr>
          <a:xfrm>
            <a:off x="604772" y="1883169"/>
            <a:ext cx="468990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>
                <a:latin typeface="Noto Sans" panose="020B0502040504020204" pitchFamily="34" charset="0"/>
                <a:cs typeface="Noto Sans" panose="020B0502040504020204" pitchFamily="34" charset="0"/>
              </a:rPr>
              <a:t>①セミナータイトル、副題</a:t>
            </a:r>
            <a:endParaRPr kumimoji="1" lang="en-US" altLang="ja-JP" sz="2000" b="1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r>
              <a:rPr kumimoji="1" lang="en-US" altLang="ja-JP" sz="12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※</a:t>
            </a:r>
            <a:r>
              <a:rPr kumimoji="1" lang="ja-JP" altLang="en-US" sz="1200">
                <a:latin typeface="Noto Sans" panose="020B0502040504020204" pitchFamily="34" charset="0"/>
                <a:cs typeface="Noto Sans" panose="020B0502040504020204" pitchFamily="34" charset="0"/>
              </a:rPr>
              <a:t>セミナータイトル内「が」「の」などの助詞のサイズを小さくするとキーワードが目に入りやすくなります。</a:t>
            </a:r>
            <a:endParaRPr kumimoji="1" lang="en-US" altLang="ja-JP" sz="120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endParaRPr kumimoji="1" lang="en-US" altLang="ja-JP" sz="200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r>
              <a:rPr kumimoji="1" lang="ja-JP" altLang="en-US" sz="2000" b="1">
                <a:latin typeface="Noto Sans" panose="020B0502040504020204" pitchFamily="34" charset="0"/>
                <a:cs typeface="Noto Sans" panose="020B0502040504020204" pitchFamily="34" charset="0"/>
              </a:rPr>
              <a:t>②開催日</a:t>
            </a:r>
            <a:endParaRPr kumimoji="1" lang="en-US" altLang="ja-JP" sz="2000" b="1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endParaRPr kumimoji="1" lang="en-US" altLang="ja-JP" sz="200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r>
              <a:rPr kumimoji="1" lang="ja-JP" altLang="en-US" sz="2000" b="1">
                <a:latin typeface="Noto Sans" panose="020B0502040504020204" pitchFamily="34" charset="0"/>
                <a:cs typeface="Noto Sans" panose="020B0502040504020204" pitchFamily="34" charset="0"/>
              </a:rPr>
              <a:t>③企業ロゴ</a:t>
            </a:r>
            <a:endParaRPr kumimoji="1" lang="en-US" altLang="ja-JP" sz="2000" b="1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endParaRPr kumimoji="1" lang="en-US" altLang="ja-JP" sz="200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r>
              <a:rPr kumimoji="1" lang="ja-JP" altLang="en-US" sz="2000" b="1">
                <a:latin typeface="Noto Sans" panose="020B0502040504020204" pitchFamily="34" charset="0"/>
                <a:cs typeface="Noto Sans" panose="020B0502040504020204" pitchFamily="34" charset="0"/>
              </a:rPr>
              <a:t>④講演者写真、講演者名</a:t>
            </a:r>
            <a:endParaRPr kumimoji="1" lang="en-US" altLang="ja-JP" sz="2000" b="1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r>
              <a:rPr kumimoji="1" lang="en-US" altLang="ja-JP" sz="14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※</a:t>
            </a:r>
            <a:r>
              <a:rPr kumimoji="1" lang="ja-JP" altLang="en-US" sz="1400">
                <a:latin typeface="Noto Sans" panose="020B0502040504020204" pitchFamily="34" charset="0"/>
                <a:cs typeface="Noto Sans" panose="020B0502040504020204" pitchFamily="34" charset="0"/>
              </a:rPr>
              <a:t>丸形の切り抜き方法は次ページ</a:t>
            </a:r>
            <a:endParaRPr kumimoji="1" lang="en-US" altLang="ja-JP" sz="1400">
              <a:latin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935B6BFA-EF1C-4F0E-8A08-4D0E5AAF0834}"/>
              </a:ext>
            </a:extLst>
          </p:cNvPr>
          <p:cNvSpPr txBox="1"/>
          <p:nvPr/>
        </p:nvSpPr>
        <p:spPr>
          <a:xfrm>
            <a:off x="498764" y="944894"/>
            <a:ext cx="103973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/>
              <a:t>本テンプレートをご利用いただくと、下記</a:t>
            </a:r>
            <a:r>
              <a:rPr kumimoji="1" lang="en-US" altLang="ja-JP" sz="1400"/>
              <a:t>4</a:t>
            </a:r>
            <a:r>
              <a:rPr kumimoji="1" lang="ja-JP" altLang="en-US" sz="1400"/>
              <a:t>つの項目を入れるだけ！</a:t>
            </a:r>
            <a:endParaRPr kumimoji="1" lang="en-US" altLang="ja-JP" sz="1400"/>
          </a:p>
          <a:p>
            <a:r>
              <a:rPr kumimoji="1" lang="en-US" altLang="ja-JP" sz="1400"/>
              <a:t>JPEG</a:t>
            </a:r>
            <a:r>
              <a:rPr kumimoji="1" lang="ja-JP" altLang="en-US" sz="1400"/>
              <a:t>・</a:t>
            </a:r>
            <a:r>
              <a:rPr kumimoji="1" lang="en-US" altLang="ja-JP" sz="1400"/>
              <a:t>PNG</a:t>
            </a:r>
            <a:r>
              <a:rPr kumimoji="1" lang="ja-JP" altLang="en-US" sz="1400"/>
              <a:t>形式での書き出しまで、</a:t>
            </a:r>
            <a:r>
              <a:rPr kumimoji="1" lang="en-US" altLang="ja-JP" sz="1400" b="1">
                <a:solidFill>
                  <a:srgbClr val="FF0000"/>
                </a:solidFill>
              </a:rPr>
              <a:t>SNS</a:t>
            </a:r>
            <a:r>
              <a:rPr kumimoji="1" lang="ja-JP" altLang="en-US" sz="1400" b="1">
                <a:solidFill>
                  <a:srgbClr val="FF0000"/>
                </a:solidFill>
              </a:rPr>
              <a:t>バナー作成のすべてをパワーポイントで完結</a:t>
            </a:r>
            <a:r>
              <a:rPr kumimoji="1" lang="ja-JP" altLang="en-US" sz="1400"/>
              <a:t>することができます。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0399A2E9-0753-49F4-AF09-AB3AD1735958}"/>
              </a:ext>
            </a:extLst>
          </p:cNvPr>
          <p:cNvSpPr txBox="1"/>
          <p:nvPr/>
        </p:nvSpPr>
        <p:spPr>
          <a:xfrm>
            <a:off x="604772" y="5263855"/>
            <a:ext cx="51102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/>
              <a:t>※</a:t>
            </a:r>
            <a:r>
              <a:rPr kumimoji="1" lang="ja-JP" altLang="en-US" sz="1400"/>
              <a:t>背景は図形で入れているため、背景色の変更も簡単です。</a:t>
            </a:r>
          </a:p>
        </p:txBody>
      </p:sp>
      <p:cxnSp>
        <p:nvCxnSpPr>
          <p:cNvPr id="22" name="コネクタ: カギ線 21">
            <a:extLst>
              <a:ext uri="{FF2B5EF4-FFF2-40B4-BE49-F238E27FC236}">
                <a16:creationId xmlns:a16="http://schemas.microsoft.com/office/drawing/2014/main" id="{0917AA73-034C-4248-A2D3-0F9FFE3B22EB}"/>
              </a:ext>
            </a:extLst>
          </p:cNvPr>
          <p:cNvCxnSpPr>
            <a:cxnSpLocks/>
            <a:stCxn id="57" idx="3"/>
          </p:cNvCxnSpPr>
          <p:nvPr/>
        </p:nvCxnSpPr>
        <p:spPr>
          <a:xfrm flipV="1">
            <a:off x="5714999" y="4837826"/>
            <a:ext cx="3502609" cy="579918"/>
          </a:xfrm>
          <a:prstGeom prst="bentConnector3">
            <a:avLst>
              <a:gd name="adj1" fmla="val 99942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226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BC0D8924-5651-4110-8650-AB7E10124A12}"/>
              </a:ext>
            </a:extLst>
          </p:cNvPr>
          <p:cNvCxnSpPr/>
          <p:nvPr/>
        </p:nvCxnSpPr>
        <p:spPr>
          <a:xfrm>
            <a:off x="387927" y="886691"/>
            <a:ext cx="10543309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E40A647-8E9F-494F-BF02-F239AEE14210}"/>
              </a:ext>
            </a:extLst>
          </p:cNvPr>
          <p:cNvSpPr txBox="1"/>
          <p:nvPr/>
        </p:nvSpPr>
        <p:spPr>
          <a:xfrm>
            <a:off x="387927" y="341899"/>
            <a:ext cx="5001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>
                <a:solidFill>
                  <a:schemeClr val="accent1">
                    <a:lumMod val="50000"/>
                  </a:schemeClr>
                </a:solidFill>
                <a:latin typeface="Noto Sans" panose="020B0502040504020204" pitchFamily="34" charset="0"/>
                <a:cs typeface="Noto Sans" panose="020B0502040504020204" pitchFamily="34" charset="0"/>
              </a:rPr>
              <a:t>写真の切り抜き方法</a:t>
            </a:r>
          </a:p>
        </p:txBody>
      </p:sp>
      <p:pic>
        <p:nvPicPr>
          <p:cNvPr id="11" name="図 10" descr="屋外, 立つ, 持つ, 男 が含まれている画像&#10;&#10;自動的に生成された説明">
            <a:extLst>
              <a:ext uri="{FF2B5EF4-FFF2-40B4-BE49-F238E27FC236}">
                <a16:creationId xmlns:a16="http://schemas.microsoft.com/office/drawing/2014/main" id="{70F697C0-AE1F-4EA2-A8EC-614CE709600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35" t="18860"/>
          <a:stretch/>
        </p:blipFill>
        <p:spPr>
          <a:xfrm>
            <a:off x="1099855" y="2120636"/>
            <a:ext cx="2060608" cy="1587966"/>
          </a:xfrm>
          <a:prstGeom prst="rect">
            <a:avLst/>
          </a:prstGeom>
        </p:spPr>
      </p:pic>
      <p:sp>
        <p:nvSpPr>
          <p:cNvPr id="12" name="楕円 11">
            <a:extLst>
              <a:ext uri="{FF2B5EF4-FFF2-40B4-BE49-F238E27FC236}">
                <a16:creationId xmlns:a16="http://schemas.microsoft.com/office/drawing/2014/main" id="{214225C4-B3BD-455C-B8FE-DEE8572E6D75}"/>
              </a:ext>
            </a:extLst>
          </p:cNvPr>
          <p:cNvSpPr/>
          <p:nvPr/>
        </p:nvSpPr>
        <p:spPr>
          <a:xfrm>
            <a:off x="1338845" y="3853678"/>
            <a:ext cx="1582627" cy="1582627"/>
          </a:xfrm>
          <a:prstGeom prst="ellipse">
            <a:avLst/>
          </a:prstGeom>
          <a:solidFill>
            <a:srgbClr val="46B0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3" name="図 12" descr="屋外, 立つ, 持つ, 男 が含まれている画像&#10;&#10;自動的に生成された説明">
            <a:extLst>
              <a:ext uri="{FF2B5EF4-FFF2-40B4-BE49-F238E27FC236}">
                <a16:creationId xmlns:a16="http://schemas.microsoft.com/office/drawing/2014/main" id="{A9137FC9-AEDC-4545-B14B-33FB17FE93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35" t="18860"/>
          <a:stretch/>
        </p:blipFill>
        <p:spPr>
          <a:xfrm>
            <a:off x="3799372" y="2115297"/>
            <a:ext cx="2060608" cy="1587966"/>
          </a:xfrm>
          <a:prstGeom prst="rect">
            <a:avLst/>
          </a:prstGeom>
        </p:spPr>
      </p:pic>
      <p:sp>
        <p:nvSpPr>
          <p:cNvPr id="19" name="楕円 18">
            <a:extLst>
              <a:ext uri="{FF2B5EF4-FFF2-40B4-BE49-F238E27FC236}">
                <a16:creationId xmlns:a16="http://schemas.microsoft.com/office/drawing/2014/main" id="{D73F6204-0109-486E-96A5-7DFAF4AD0E16}"/>
              </a:ext>
            </a:extLst>
          </p:cNvPr>
          <p:cNvSpPr/>
          <p:nvPr/>
        </p:nvSpPr>
        <p:spPr>
          <a:xfrm>
            <a:off x="4277353" y="2120636"/>
            <a:ext cx="1582627" cy="1582627"/>
          </a:xfrm>
          <a:prstGeom prst="ellipse">
            <a:avLst/>
          </a:prstGeom>
          <a:solidFill>
            <a:srgbClr val="46B0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66EDB86F-71B0-4557-9097-DE33DC5EF652}"/>
              </a:ext>
            </a:extLst>
          </p:cNvPr>
          <p:cNvSpPr txBox="1"/>
          <p:nvPr/>
        </p:nvSpPr>
        <p:spPr>
          <a:xfrm>
            <a:off x="3866786" y="2176104"/>
            <a:ext cx="410568" cy="46504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400" b="1">
                <a:solidFill>
                  <a:srgbClr val="FF0000"/>
                </a:solidFill>
              </a:rPr>
              <a:t>①</a:t>
            </a: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5A83B4EE-6F94-4F6B-8F30-9C3B4890E9B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2506" b="27245"/>
          <a:stretch/>
        </p:blipFill>
        <p:spPr>
          <a:xfrm>
            <a:off x="6547601" y="2115118"/>
            <a:ext cx="3035166" cy="1588145"/>
          </a:xfrm>
          <a:prstGeom prst="rect">
            <a:avLst/>
          </a:prstGeom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D7B156B-364E-49A3-B06C-D08ABF6B168C}"/>
              </a:ext>
            </a:extLst>
          </p:cNvPr>
          <p:cNvSpPr txBox="1"/>
          <p:nvPr/>
        </p:nvSpPr>
        <p:spPr>
          <a:xfrm>
            <a:off x="4863382" y="2676756"/>
            <a:ext cx="410568" cy="46504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400" b="1">
                <a:solidFill>
                  <a:srgbClr val="FF0000"/>
                </a:solidFill>
              </a:rPr>
              <a:t>②</a:t>
            </a:r>
          </a:p>
        </p:txBody>
      </p:sp>
      <p:pic>
        <p:nvPicPr>
          <p:cNvPr id="27" name="図 26" descr="屋外, 立つ, 持つ, 男 が含まれている画像&#10;&#10;自動的に生成された説明">
            <a:extLst>
              <a:ext uri="{FF2B5EF4-FFF2-40B4-BE49-F238E27FC236}">
                <a16:creationId xmlns:a16="http://schemas.microsoft.com/office/drawing/2014/main" id="{26003490-9803-4B8D-A0BE-C058041426B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35" t="19133"/>
          <a:stretch/>
        </p:blipFill>
        <p:spPr>
          <a:xfrm>
            <a:off x="9069639" y="3853678"/>
            <a:ext cx="1582627" cy="1582627"/>
          </a:xfrm>
          <a:custGeom>
            <a:avLst/>
            <a:gdLst>
              <a:gd name="connsiteX0" fmla="*/ 791314 w 1582627"/>
              <a:gd name="connsiteY0" fmla="*/ 0 h 1582627"/>
              <a:gd name="connsiteX1" fmla="*/ 1578543 w 1582627"/>
              <a:gd name="connsiteY1" fmla="*/ 710407 h 1582627"/>
              <a:gd name="connsiteX2" fmla="*/ 1582627 w 1582627"/>
              <a:gd name="connsiteY2" fmla="*/ 791294 h 1582627"/>
              <a:gd name="connsiteX3" fmla="*/ 1582627 w 1582627"/>
              <a:gd name="connsiteY3" fmla="*/ 791334 h 1582627"/>
              <a:gd name="connsiteX4" fmla="*/ 1578543 w 1582627"/>
              <a:gd name="connsiteY4" fmla="*/ 872221 h 1582627"/>
              <a:gd name="connsiteX5" fmla="*/ 872221 w 1582627"/>
              <a:gd name="connsiteY5" fmla="*/ 1578543 h 1582627"/>
              <a:gd name="connsiteX6" fmla="*/ 791334 w 1582627"/>
              <a:gd name="connsiteY6" fmla="*/ 1582627 h 1582627"/>
              <a:gd name="connsiteX7" fmla="*/ 791294 w 1582627"/>
              <a:gd name="connsiteY7" fmla="*/ 1582627 h 1582627"/>
              <a:gd name="connsiteX8" fmla="*/ 710407 w 1582627"/>
              <a:gd name="connsiteY8" fmla="*/ 1578543 h 1582627"/>
              <a:gd name="connsiteX9" fmla="*/ 0 w 1582627"/>
              <a:gd name="connsiteY9" fmla="*/ 791314 h 1582627"/>
              <a:gd name="connsiteX10" fmla="*/ 791314 w 1582627"/>
              <a:gd name="connsiteY10" fmla="*/ 0 h 1582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82627" h="1582627">
                <a:moveTo>
                  <a:pt x="791314" y="0"/>
                </a:moveTo>
                <a:cubicBezTo>
                  <a:pt x="1201031" y="0"/>
                  <a:pt x="1538019" y="311382"/>
                  <a:pt x="1578543" y="710407"/>
                </a:cubicBezTo>
                <a:lnTo>
                  <a:pt x="1582627" y="791294"/>
                </a:lnTo>
                <a:lnTo>
                  <a:pt x="1582627" y="791334"/>
                </a:lnTo>
                <a:lnTo>
                  <a:pt x="1578543" y="872221"/>
                </a:lnTo>
                <a:cubicBezTo>
                  <a:pt x="1540721" y="1244645"/>
                  <a:pt x="1244645" y="1540721"/>
                  <a:pt x="872221" y="1578543"/>
                </a:cubicBezTo>
                <a:lnTo>
                  <a:pt x="791334" y="1582627"/>
                </a:lnTo>
                <a:lnTo>
                  <a:pt x="791294" y="1582627"/>
                </a:lnTo>
                <a:lnTo>
                  <a:pt x="710407" y="1578543"/>
                </a:lnTo>
                <a:cubicBezTo>
                  <a:pt x="311382" y="1538020"/>
                  <a:pt x="0" y="1201031"/>
                  <a:pt x="0" y="791314"/>
                </a:cubicBezTo>
                <a:cubicBezTo>
                  <a:pt x="0" y="354283"/>
                  <a:pt x="354283" y="0"/>
                  <a:pt x="791314" y="0"/>
                </a:cubicBezTo>
                <a:close/>
              </a:path>
            </a:pathLst>
          </a:custGeom>
        </p:spPr>
      </p:pic>
      <p:pic>
        <p:nvPicPr>
          <p:cNvPr id="26" name="図 25" descr="屋外, 立つ, 持つ, 男 が含まれている画像&#10;&#10;自動的に生成された説明">
            <a:extLst>
              <a:ext uri="{FF2B5EF4-FFF2-40B4-BE49-F238E27FC236}">
                <a16:creationId xmlns:a16="http://schemas.microsoft.com/office/drawing/2014/main" id="{3546FB4F-E0D9-4CE6-9994-1B10F66823C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35" t="18860"/>
          <a:stretch/>
        </p:blipFill>
        <p:spPr>
          <a:xfrm>
            <a:off x="8328421" y="4078015"/>
            <a:ext cx="2060608" cy="1587966"/>
          </a:xfrm>
          <a:custGeom>
            <a:avLst/>
            <a:gdLst>
              <a:gd name="connsiteX0" fmla="*/ 0 w 2060608"/>
              <a:gd name="connsiteY0" fmla="*/ 0 h 1587966"/>
              <a:gd name="connsiteX1" fmla="*/ 2060608 w 2060608"/>
              <a:gd name="connsiteY1" fmla="*/ 0 h 1587966"/>
              <a:gd name="connsiteX2" fmla="*/ 2060608 w 2060608"/>
              <a:gd name="connsiteY2" fmla="*/ 796633 h 1587966"/>
              <a:gd name="connsiteX3" fmla="*/ 2056524 w 2060608"/>
              <a:gd name="connsiteY3" fmla="*/ 715746 h 1587966"/>
              <a:gd name="connsiteX4" fmla="*/ 1269295 w 2060608"/>
              <a:gd name="connsiteY4" fmla="*/ 5339 h 1587966"/>
              <a:gd name="connsiteX5" fmla="*/ 477981 w 2060608"/>
              <a:gd name="connsiteY5" fmla="*/ 796653 h 1587966"/>
              <a:gd name="connsiteX6" fmla="*/ 1188388 w 2060608"/>
              <a:gd name="connsiteY6" fmla="*/ 1583882 h 1587966"/>
              <a:gd name="connsiteX7" fmla="*/ 1269275 w 2060608"/>
              <a:gd name="connsiteY7" fmla="*/ 1587966 h 1587966"/>
              <a:gd name="connsiteX8" fmla="*/ 0 w 2060608"/>
              <a:gd name="connsiteY8" fmla="*/ 1587966 h 1587966"/>
              <a:gd name="connsiteX9" fmla="*/ 0 w 2060608"/>
              <a:gd name="connsiteY9" fmla="*/ 0 h 1587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60608" h="1587966">
                <a:moveTo>
                  <a:pt x="0" y="0"/>
                </a:moveTo>
                <a:lnTo>
                  <a:pt x="2060608" y="0"/>
                </a:lnTo>
                <a:lnTo>
                  <a:pt x="2060608" y="796633"/>
                </a:lnTo>
                <a:lnTo>
                  <a:pt x="2056524" y="715746"/>
                </a:lnTo>
                <a:cubicBezTo>
                  <a:pt x="2016000" y="316721"/>
                  <a:pt x="1679012" y="5339"/>
                  <a:pt x="1269295" y="5339"/>
                </a:cubicBezTo>
                <a:cubicBezTo>
                  <a:pt x="832264" y="5339"/>
                  <a:pt x="477981" y="359622"/>
                  <a:pt x="477981" y="796653"/>
                </a:cubicBezTo>
                <a:cubicBezTo>
                  <a:pt x="477981" y="1206370"/>
                  <a:pt x="789363" y="1543359"/>
                  <a:pt x="1188388" y="1583882"/>
                </a:cubicBezTo>
                <a:lnTo>
                  <a:pt x="1269275" y="1587966"/>
                </a:lnTo>
                <a:lnTo>
                  <a:pt x="0" y="1587966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5" name="図 24" descr="屋外, 立つ, 持つ, 男 が含まれている画像&#10;&#10;自動的に生成された説明">
            <a:extLst>
              <a:ext uri="{FF2B5EF4-FFF2-40B4-BE49-F238E27FC236}">
                <a16:creationId xmlns:a16="http://schemas.microsoft.com/office/drawing/2014/main" id="{3DC07497-0F45-4CF2-9455-474402F1E55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518" t="59567"/>
          <a:stretch/>
        </p:blipFill>
        <p:spPr>
          <a:xfrm>
            <a:off x="9597737" y="4874689"/>
            <a:ext cx="791293" cy="791293"/>
          </a:xfrm>
          <a:custGeom>
            <a:avLst/>
            <a:gdLst>
              <a:gd name="connsiteX0" fmla="*/ 791293 w 791293"/>
              <a:gd name="connsiteY0" fmla="*/ 0 h 791293"/>
              <a:gd name="connsiteX1" fmla="*/ 791293 w 791293"/>
              <a:gd name="connsiteY1" fmla="*/ 791293 h 791293"/>
              <a:gd name="connsiteX2" fmla="*/ 0 w 791293"/>
              <a:gd name="connsiteY2" fmla="*/ 791293 h 791293"/>
              <a:gd name="connsiteX3" fmla="*/ 80887 w 791293"/>
              <a:gd name="connsiteY3" fmla="*/ 787209 h 791293"/>
              <a:gd name="connsiteX4" fmla="*/ 787209 w 791293"/>
              <a:gd name="connsiteY4" fmla="*/ 80887 h 791293"/>
              <a:gd name="connsiteX5" fmla="*/ 791293 w 791293"/>
              <a:gd name="connsiteY5" fmla="*/ 0 h 791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1293" h="791293">
                <a:moveTo>
                  <a:pt x="791293" y="0"/>
                </a:moveTo>
                <a:lnTo>
                  <a:pt x="791293" y="791293"/>
                </a:lnTo>
                <a:lnTo>
                  <a:pt x="0" y="791293"/>
                </a:lnTo>
                <a:lnTo>
                  <a:pt x="80887" y="787209"/>
                </a:lnTo>
                <a:cubicBezTo>
                  <a:pt x="453311" y="749387"/>
                  <a:pt x="749387" y="453311"/>
                  <a:pt x="787209" y="80887"/>
                </a:cubicBezTo>
                <a:lnTo>
                  <a:pt x="791293" y="0"/>
                </a:lnTo>
                <a:close/>
              </a:path>
            </a:pathLst>
          </a:cu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37E042D7-C935-4488-AA43-7066DC78ACD5}"/>
              </a:ext>
            </a:extLst>
          </p:cNvPr>
          <p:cNvSpPr txBox="1"/>
          <p:nvPr/>
        </p:nvSpPr>
        <p:spPr>
          <a:xfrm>
            <a:off x="1009879" y="1160158"/>
            <a:ext cx="2217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1, </a:t>
            </a:r>
            <a:r>
              <a:rPr kumimoji="1" lang="ja-JP" altLang="en-US" sz="1200">
                <a:latin typeface="Noto Sans" panose="020B0502040504020204" pitchFamily="34" charset="0"/>
                <a:cs typeface="Noto Sans" panose="020B0502040504020204" pitchFamily="34" charset="0"/>
              </a:rPr>
              <a:t>写真と切り抜きたい形の</a:t>
            </a:r>
            <a:endParaRPr kumimoji="1" lang="en-US" altLang="ja-JP" sz="120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r>
              <a:rPr kumimoji="1" lang="ja-JP" altLang="en-US" sz="1200">
                <a:latin typeface="Noto Sans" panose="020B0502040504020204" pitchFamily="34" charset="0"/>
                <a:cs typeface="Noto Sans" panose="020B0502040504020204" pitchFamily="34" charset="0"/>
              </a:rPr>
              <a:t>図形を用意します。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26F02861-66EB-4D52-A8C6-63B54F12CB5C}"/>
              </a:ext>
            </a:extLst>
          </p:cNvPr>
          <p:cNvSpPr txBox="1"/>
          <p:nvPr/>
        </p:nvSpPr>
        <p:spPr>
          <a:xfrm>
            <a:off x="3754383" y="1113992"/>
            <a:ext cx="22179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2, </a:t>
            </a:r>
            <a:r>
              <a:rPr kumimoji="1" lang="ja-JP" altLang="en-US" sz="1200">
                <a:latin typeface="Noto Sans" panose="020B0502040504020204" pitchFamily="34" charset="0"/>
                <a:cs typeface="Noto Sans" panose="020B0502040504020204" pitchFamily="34" charset="0"/>
              </a:rPr>
              <a:t>写真と切り抜きたい図形を重ね、</a:t>
            </a:r>
            <a:r>
              <a:rPr kumimoji="1" lang="en-US" altLang="ja-JP" sz="12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CTRL</a:t>
            </a:r>
            <a:r>
              <a:rPr kumimoji="1" lang="ja-JP" altLang="en-US" sz="1200">
                <a:latin typeface="Noto Sans" panose="020B0502040504020204" pitchFamily="34" charset="0"/>
                <a:cs typeface="Noto Sans" panose="020B0502040504020204" pitchFamily="34" charset="0"/>
              </a:rPr>
              <a:t>キーを押しながら</a:t>
            </a:r>
            <a:endParaRPr kumimoji="1" lang="en-US" altLang="ja-JP" sz="120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r>
              <a:rPr kumimoji="1" lang="ja-JP" altLang="en-US" sz="1200" b="1">
                <a:solidFill>
                  <a:srgbClr val="FF0000"/>
                </a:solidFill>
                <a:latin typeface="Noto Sans" panose="020B0502040504020204" pitchFamily="34" charset="0"/>
                <a:cs typeface="Noto Sans" panose="020B0502040504020204" pitchFamily="34" charset="0"/>
              </a:rPr>
              <a:t>写真⇒図形の順番で</a:t>
            </a:r>
            <a:r>
              <a:rPr kumimoji="1" lang="ja-JP" altLang="en-US" sz="1200">
                <a:latin typeface="Noto Sans" panose="020B0502040504020204" pitchFamily="34" charset="0"/>
                <a:cs typeface="Noto Sans" panose="020B0502040504020204" pitchFamily="34" charset="0"/>
              </a:rPr>
              <a:t>クリックして選択します。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F4E0B6D4-F1EF-4968-9215-35BA7B0D592E}"/>
              </a:ext>
            </a:extLst>
          </p:cNvPr>
          <p:cNvSpPr txBox="1"/>
          <p:nvPr/>
        </p:nvSpPr>
        <p:spPr>
          <a:xfrm>
            <a:off x="6613667" y="1113992"/>
            <a:ext cx="29962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>
                <a:latin typeface="+mn-ea"/>
                <a:cs typeface="Noto Sans" panose="020B0502040504020204" pitchFamily="34" charset="0"/>
              </a:rPr>
              <a:t>3, </a:t>
            </a:r>
            <a:r>
              <a:rPr kumimoji="1" lang="ja-JP" altLang="en-US" sz="1200">
                <a:latin typeface="+mn-ea"/>
                <a:cs typeface="Noto Sans" panose="020B0502040504020204" pitchFamily="34" charset="0"/>
              </a:rPr>
              <a:t>写真と図形を選択したまま</a:t>
            </a:r>
            <a:endParaRPr kumimoji="1" lang="en-US" altLang="ja-JP" sz="1200">
              <a:latin typeface="+mn-ea"/>
              <a:cs typeface="Noto Sans" panose="020B0502040504020204" pitchFamily="34" charset="0"/>
            </a:endParaRPr>
          </a:p>
          <a:p>
            <a:r>
              <a:rPr kumimoji="1" lang="ja-JP" altLang="en-US" sz="1200">
                <a:latin typeface="+mn-ea"/>
                <a:cs typeface="Noto Sans" panose="020B0502040504020204" pitchFamily="34" charset="0"/>
              </a:rPr>
              <a:t>図形の書式⇒図形の結合メニューから、切り出しを選択します。</a:t>
            </a:r>
            <a:endParaRPr kumimoji="1" lang="en-US" altLang="ja-JP" sz="1200">
              <a:latin typeface="+mn-ea"/>
              <a:cs typeface="Noto Sans" panose="020B0502040504020204" pitchFamily="34" charset="0"/>
            </a:endParaRPr>
          </a:p>
          <a:p>
            <a:r>
              <a:rPr kumimoji="1" lang="ja-JP" altLang="en-US" sz="1200">
                <a:latin typeface="+mn-ea"/>
                <a:cs typeface="Noto Sans" panose="020B0502040504020204" pitchFamily="34" charset="0"/>
              </a:rPr>
              <a:t>これで、切り抜き完了です。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03CF6CB7-DC88-4A36-8C9F-049519DB0790}"/>
              </a:ext>
            </a:extLst>
          </p:cNvPr>
          <p:cNvSpPr/>
          <p:nvPr/>
        </p:nvSpPr>
        <p:spPr>
          <a:xfrm>
            <a:off x="6963554" y="2641151"/>
            <a:ext cx="790413" cy="15057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FE1DE517-5303-422A-86A9-CD0B27B7161E}"/>
              </a:ext>
            </a:extLst>
          </p:cNvPr>
          <p:cNvSpPr/>
          <p:nvPr/>
        </p:nvSpPr>
        <p:spPr>
          <a:xfrm>
            <a:off x="9150395" y="2024555"/>
            <a:ext cx="561299" cy="29059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5" name="図 34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85847558-BEDC-4F0A-B7B2-700FD43D3F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207" y="3757692"/>
            <a:ext cx="591480" cy="591480"/>
          </a:xfrm>
          <a:prstGeom prst="rect">
            <a:avLst/>
          </a:prstGeom>
        </p:spPr>
      </p:pic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1EAB3803-0BC2-46EB-A297-827F11519AED}"/>
              </a:ext>
            </a:extLst>
          </p:cNvPr>
          <p:cNvSpPr txBox="1"/>
          <p:nvPr/>
        </p:nvSpPr>
        <p:spPr>
          <a:xfrm>
            <a:off x="5244011" y="4874689"/>
            <a:ext cx="2821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>
                <a:latin typeface="Noto Sans" panose="020B0502040504020204" pitchFamily="34" charset="0"/>
                <a:cs typeface="Noto Sans" panose="020B0502040504020204" pitchFamily="34" charset="0"/>
              </a:rPr>
              <a:t>一度写真の外をクリックすると</a:t>
            </a:r>
            <a:endParaRPr kumimoji="1" lang="en-US" altLang="ja-JP" sz="1200">
              <a:latin typeface="Noto Sans" panose="020B0502040504020204" pitchFamily="34" charset="0"/>
              <a:cs typeface="Noto Sans" panose="020B0502040504020204" pitchFamily="34" charset="0"/>
            </a:endParaRPr>
          </a:p>
          <a:p>
            <a:r>
              <a:rPr kumimoji="1" lang="ja-JP" altLang="en-US" sz="1200">
                <a:latin typeface="Noto Sans" panose="020B0502040504020204" pitchFamily="34" charset="0"/>
                <a:cs typeface="Noto Sans" panose="020B0502040504020204" pitchFamily="34" charset="0"/>
              </a:rPr>
              <a:t>切り抜き画像を掴むことができます。</a:t>
            </a:r>
          </a:p>
        </p:txBody>
      </p:sp>
      <p:sp>
        <p:nvSpPr>
          <p:cNvPr id="39" name="二等辺三角形 38">
            <a:extLst>
              <a:ext uri="{FF2B5EF4-FFF2-40B4-BE49-F238E27FC236}">
                <a16:creationId xmlns:a16="http://schemas.microsoft.com/office/drawing/2014/main" id="{D0D1616C-D24E-44DD-8C29-DE31FBF1762A}"/>
              </a:ext>
            </a:extLst>
          </p:cNvPr>
          <p:cNvSpPr/>
          <p:nvPr/>
        </p:nvSpPr>
        <p:spPr>
          <a:xfrm rot="5400000">
            <a:off x="3384956" y="2803761"/>
            <a:ext cx="274051" cy="236251"/>
          </a:xfrm>
          <a:prstGeom prst="triangle">
            <a:avLst/>
          </a:prstGeom>
          <a:solidFill>
            <a:srgbClr val="D9D9D9"/>
          </a:solidFill>
          <a:ln>
            <a:solidFill>
              <a:srgbClr val="D9D9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1"/>
          </a:p>
        </p:txBody>
      </p:sp>
      <p:sp>
        <p:nvSpPr>
          <p:cNvPr id="40" name="二等辺三角形 39">
            <a:extLst>
              <a:ext uri="{FF2B5EF4-FFF2-40B4-BE49-F238E27FC236}">
                <a16:creationId xmlns:a16="http://schemas.microsoft.com/office/drawing/2014/main" id="{A5EF8071-9347-44FD-83EB-68B716C8615A}"/>
              </a:ext>
            </a:extLst>
          </p:cNvPr>
          <p:cNvSpPr/>
          <p:nvPr/>
        </p:nvSpPr>
        <p:spPr>
          <a:xfrm rot="5400000">
            <a:off x="6084473" y="2785636"/>
            <a:ext cx="274051" cy="236251"/>
          </a:xfrm>
          <a:prstGeom prst="triangle">
            <a:avLst/>
          </a:prstGeom>
          <a:solidFill>
            <a:srgbClr val="D9D9D9"/>
          </a:solidFill>
          <a:ln>
            <a:solidFill>
              <a:srgbClr val="D9D9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1"/>
          </a:p>
        </p:txBody>
      </p:sp>
      <p:sp>
        <p:nvSpPr>
          <p:cNvPr id="43" name="フリーフォーム: 図形 42">
            <a:extLst>
              <a:ext uri="{FF2B5EF4-FFF2-40B4-BE49-F238E27FC236}">
                <a16:creationId xmlns:a16="http://schemas.microsoft.com/office/drawing/2014/main" id="{6CFA71F4-B478-4D6F-B5C0-6C25EEAB25B3}"/>
              </a:ext>
            </a:extLst>
          </p:cNvPr>
          <p:cNvSpPr/>
          <p:nvPr/>
        </p:nvSpPr>
        <p:spPr>
          <a:xfrm>
            <a:off x="5068666" y="4778829"/>
            <a:ext cx="3163058" cy="657465"/>
          </a:xfrm>
          <a:custGeom>
            <a:avLst/>
            <a:gdLst>
              <a:gd name="connsiteX0" fmla="*/ 0 w 3163058"/>
              <a:gd name="connsiteY0" fmla="*/ 0 h 657465"/>
              <a:gd name="connsiteX1" fmla="*/ 2996518 w 3163058"/>
              <a:gd name="connsiteY1" fmla="*/ 0 h 657465"/>
              <a:gd name="connsiteX2" fmla="*/ 2996518 w 3163058"/>
              <a:gd name="connsiteY2" fmla="*/ 230099 h 657465"/>
              <a:gd name="connsiteX3" fmla="*/ 3163058 w 3163058"/>
              <a:gd name="connsiteY3" fmla="*/ 326693 h 657465"/>
              <a:gd name="connsiteX4" fmla="*/ 2996518 w 3163058"/>
              <a:gd name="connsiteY4" fmla="*/ 423285 h 657465"/>
              <a:gd name="connsiteX5" fmla="*/ 2996518 w 3163058"/>
              <a:gd name="connsiteY5" fmla="*/ 657465 h 657465"/>
              <a:gd name="connsiteX6" fmla="*/ 0 w 3163058"/>
              <a:gd name="connsiteY6" fmla="*/ 657465 h 657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63058" h="657465">
                <a:moveTo>
                  <a:pt x="0" y="0"/>
                </a:moveTo>
                <a:lnTo>
                  <a:pt x="2996518" y="0"/>
                </a:lnTo>
                <a:lnTo>
                  <a:pt x="2996518" y="230099"/>
                </a:lnTo>
                <a:lnTo>
                  <a:pt x="3163058" y="326693"/>
                </a:lnTo>
                <a:lnTo>
                  <a:pt x="2996518" y="423285"/>
                </a:lnTo>
                <a:lnTo>
                  <a:pt x="2996518" y="657465"/>
                </a:lnTo>
                <a:lnTo>
                  <a:pt x="0" y="65746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cxnSp>
        <p:nvCxnSpPr>
          <p:cNvPr id="44" name="直線コネクタ 43">
            <a:extLst>
              <a:ext uri="{FF2B5EF4-FFF2-40B4-BE49-F238E27FC236}">
                <a16:creationId xmlns:a16="http://schemas.microsoft.com/office/drawing/2014/main" id="{FE7BE053-207E-400B-A8E4-B5CE563CEC1B}"/>
              </a:ext>
            </a:extLst>
          </p:cNvPr>
          <p:cNvCxnSpPr/>
          <p:nvPr/>
        </p:nvCxnSpPr>
        <p:spPr>
          <a:xfrm flipH="1">
            <a:off x="10301947" y="3462128"/>
            <a:ext cx="87086" cy="257584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>
            <a:extLst>
              <a:ext uri="{FF2B5EF4-FFF2-40B4-BE49-F238E27FC236}">
                <a16:creationId xmlns:a16="http://schemas.microsoft.com/office/drawing/2014/main" id="{39F35538-C731-43BC-BAC0-1B5E14A5BEBD}"/>
              </a:ext>
            </a:extLst>
          </p:cNvPr>
          <p:cNvCxnSpPr>
            <a:cxnSpLocks/>
          </p:cNvCxnSpPr>
          <p:nvPr/>
        </p:nvCxnSpPr>
        <p:spPr>
          <a:xfrm flipH="1">
            <a:off x="10430305" y="3648075"/>
            <a:ext cx="89030" cy="109617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コネクタ 48">
            <a:extLst>
              <a:ext uri="{FF2B5EF4-FFF2-40B4-BE49-F238E27FC236}">
                <a16:creationId xmlns:a16="http://schemas.microsoft.com/office/drawing/2014/main" id="{5937C69E-E9A2-4DF0-B47D-E97B476288EE}"/>
              </a:ext>
            </a:extLst>
          </p:cNvPr>
          <p:cNvCxnSpPr>
            <a:cxnSpLocks/>
          </p:cNvCxnSpPr>
          <p:nvPr/>
        </p:nvCxnSpPr>
        <p:spPr>
          <a:xfrm rot="16200000" flipH="1" flipV="1">
            <a:off x="10592014" y="3670078"/>
            <a:ext cx="87086" cy="257584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825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88DB222D-6AC2-41E5-862E-4C5CB0D562AA}"/>
              </a:ext>
            </a:extLst>
          </p:cNvPr>
          <p:cNvCxnSpPr/>
          <p:nvPr/>
        </p:nvCxnSpPr>
        <p:spPr>
          <a:xfrm>
            <a:off x="387927" y="886691"/>
            <a:ext cx="10543309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4B5A95B-4B8F-49A7-9337-8C50AD9AB222}"/>
              </a:ext>
            </a:extLst>
          </p:cNvPr>
          <p:cNvSpPr txBox="1"/>
          <p:nvPr/>
        </p:nvSpPr>
        <p:spPr>
          <a:xfrm>
            <a:off x="387927" y="341899"/>
            <a:ext cx="5001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>
                <a:solidFill>
                  <a:schemeClr val="accent1">
                    <a:lumMod val="50000"/>
                  </a:schemeClr>
                </a:solidFill>
                <a:latin typeface="Noto Sans" panose="020B0502040504020204" pitchFamily="34" charset="0"/>
                <a:cs typeface="Noto Sans" panose="020B0502040504020204" pitchFamily="34" charset="0"/>
              </a:rPr>
              <a:t>JPEG</a:t>
            </a:r>
            <a:r>
              <a:rPr kumimoji="1" lang="ja-JP" altLang="en-US" sz="2400" b="1">
                <a:solidFill>
                  <a:schemeClr val="accent1">
                    <a:lumMod val="50000"/>
                  </a:schemeClr>
                </a:solidFill>
                <a:latin typeface="Noto Sans" panose="020B0502040504020204" pitchFamily="34" charset="0"/>
                <a:cs typeface="Noto Sans" panose="020B0502040504020204" pitchFamily="34" charset="0"/>
              </a:rPr>
              <a:t>・</a:t>
            </a:r>
            <a:r>
              <a:rPr kumimoji="1" lang="en-US" altLang="ja-JP" sz="2400" b="1">
                <a:solidFill>
                  <a:schemeClr val="accent1">
                    <a:lumMod val="50000"/>
                  </a:schemeClr>
                </a:solidFill>
                <a:latin typeface="Noto Sans" panose="020B0502040504020204" pitchFamily="34" charset="0"/>
                <a:cs typeface="Noto Sans" panose="020B0502040504020204" pitchFamily="34" charset="0"/>
              </a:rPr>
              <a:t>PNG</a:t>
            </a:r>
            <a:r>
              <a:rPr kumimoji="1" lang="ja-JP" altLang="en-US" sz="2400" b="1">
                <a:solidFill>
                  <a:schemeClr val="accent1">
                    <a:lumMod val="50000"/>
                  </a:schemeClr>
                </a:solidFill>
                <a:latin typeface="Noto Sans" panose="020B0502040504020204" pitchFamily="34" charset="0"/>
                <a:cs typeface="Noto Sans" panose="020B0502040504020204" pitchFamily="34" charset="0"/>
              </a:rPr>
              <a:t>形式への書き出し方法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60C78FCE-E613-41A8-B172-0E3F4815475F}"/>
              </a:ext>
            </a:extLst>
          </p:cNvPr>
          <p:cNvSpPr txBox="1"/>
          <p:nvPr/>
        </p:nvSpPr>
        <p:spPr>
          <a:xfrm>
            <a:off x="458950" y="1391234"/>
            <a:ext cx="32443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>
                <a:latin typeface="+mn-ea"/>
                <a:cs typeface="Noto Sans" panose="020B0502040504020204" pitchFamily="34" charset="0"/>
              </a:rPr>
              <a:t>1, </a:t>
            </a:r>
            <a:r>
              <a:rPr kumimoji="1" lang="ja-JP" altLang="en-US" sz="1200">
                <a:latin typeface="+mn-ea"/>
                <a:cs typeface="Noto Sans" panose="020B0502040504020204" pitchFamily="34" charset="0"/>
              </a:rPr>
              <a:t>書き出したいスライドを選択。</a:t>
            </a:r>
            <a:endParaRPr kumimoji="1" lang="en-US" altLang="ja-JP" sz="1200">
              <a:latin typeface="+mn-ea"/>
              <a:cs typeface="Noto Sans" panose="020B0502040504020204" pitchFamily="34" charset="0"/>
            </a:endParaRPr>
          </a:p>
          <a:p>
            <a:r>
              <a:rPr kumimoji="1" lang="ja-JP" altLang="en-US" sz="1200">
                <a:latin typeface="+mn-ea"/>
                <a:cs typeface="Noto Sans" panose="020B0502040504020204" pitchFamily="34" charset="0"/>
              </a:rPr>
              <a:t>　上部タブの「ファイル」をクリック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D3F03F99-582D-4DA6-A9DC-C509A780F5D4}"/>
              </a:ext>
            </a:extLst>
          </p:cNvPr>
          <p:cNvSpPr txBox="1"/>
          <p:nvPr/>
        </p:nvSpPr>
        <p:spPr>
          <a:xfrm>
            <a:off x="4155480" y="1391234"/>
            <a:ext cx="31190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>
                <a:latin typeface="+mn-ea"/>
                <a:cs typeface="Noto Sans" panose="020B0502040504020204" pitchFamily="34" charset="0"/>
              </a:rPr>
              <a:t>2</a:t>
            </a:r>
            <a:r>
              <a:rPr kumimoji="1" lang="ja-JP" altLang="en-US" sz="1200">
                <a:latin typeface="+mn-ea"/>
                <a:cs typeface="Noto Sans" panose="020B0502040504020204" pitchFamily="34" charset="0"/>
              </a:rPr>
              <a:t>「名前を付けて保存をクリック</a:t>
            </a:r>
            <a:r>
              <a:rPr kumimoji="1" lang="ja-JP" altLang="en-US" sz="1400">
                <a:latin typeface="+mn-ea"/>
                <a:cs typeface="Noto Sans" panose="020B0502040504020204" pitchFamily="34" charset="0"/>
              </a:rPr>
              <a:t>」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442B4D02-86D8-44E0-9C67-49CF02B3B8D5}"/>
              </a:ext>
            </a:extLst>
          </p:cNvPr>
          <p:cNvSpPr txBox="1"/>
          <p:nvPr/>
        </p:nvSpPr>
        <p:spPr>
          <a:xfrm>
            <a:off x="7604135" y="1391234"/>
            <a:ext cx="36064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>
                <a:latin typeface="+mn-ea"/>
                <a:cs typeface="Noto Sans" panose="020B0502040504020204" pitchFamily="34" charset="0"/>
              </a:rPr>
              <a:t>3, </a:t>
            </a:r>
            <a:r>
              <a:rPr kumimoji="1" lang="ja-JP" altLang="en-US" sz="1200">
                <a:latin typeface="+mn-ea"/>
                <a:cs typeface="Noto Sans" panose="020B0502040504020204" pitchFamily="34" charset="0"/>
              </a:rPr>
              <a:t>保存先を指定し、ファイルの種類　▼</a:t>
            </a:r>
            <a:endParaRPr kumimoji="1" lang="en-US" altLang="ja-JP" sz="1200">
              <a:latin typeface="+mn-ea"/>
              <a:cs typeface="Noto Sans" panose="020B0502040504020204" pitchFamily="34" charset="0"/>
            </a:endParaRPr>
          </a:p>
          <a:p>
            <a:r>
              <a:rPr kumimoji="1" lang="ja-JP" altLang="en-US" sz="1200">
                <a:latin typeface="+mn-ea"/>
                <a:cs typeface="Noto Sans" panose="020B0502040504020204" pitchFamily="34" charset="0"/>
              </a:rPr>
              <a:t>をクリック</a:t>
            </a:r>
            <a:endParaRPr kumimoji="1" lang="en-US" altLang="ja-JP" sz="1200">
              <a:latin typeface="+mn-ea"/>
              <a:cs typeface="Noto Sans" panose="020B0502040504020204" pitchFamily="34" charset="0"/>
            </a:endParaRPr>
          </a:p>
          <a:p>
            <a:endParaRPr kumimoji="1" lang="en-US" altLang="ja-JP" sz="1200">
              <a:latin typeface="+mn-ea"/>
              <a:cs typeface="Noto Sans" panose="020B0502040504020204" pitchFamily="34" charset="0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0EDB15E6-F445-4D4D-9435-53C2BE691166}"/>
              </a:ext>
            </a:extLst>
          </p:cNvPr>
          <p:cNvSpPr txBox="1"/>
          <p:nvPr/>
        </p:nvSpPr>
        <p:spPr>
          <a:xfrm>
            <a:off x="7302141" y="4525164"/>
            <a:ext cx="571813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1200" b="1">
                <a:latin typeface="+mn-ea"/>
                <a:cs typeface="Noto Sans" panose="020B0502040504020204" pitchFamily="34" charset="0"/>
              </a:rPr>
              <a:t>「</a:t>
            </a:r>
            <a:r>
              <a:rPr kumimoji="1" lang="en-US" altLang="ja-JP" sz="1200" b="1">
                <a:latin typeface="+mn-ea"/>
                <a:cs typeface="Noto Sans" panose="020B0502040504020204" pitchFamily="34" charset="0"/>
              </a:rPr>
              <a:t>JPEG</a:t>
            </a:r>
            <a:r>
              <a:rPr kumimoji="1" lang="ja-JP" altLang="en-US" sz="1200" b="1">
                <a:latin typeface="+mn-ea"/>
                <a:cs typeface="Noto Sans" panose="020B0502040504020204" pitchFamily="34" charset="0"/>
              </a:rPr>
              <a:t>ファイル交換形式</a:t>
            </a:r>
            <a:r>
              <a:rPr kumimoji="1" lang="ja-JP" altLang="en-US" sz="1200">
                <a:latin typeface="+mn-ea"/>
                <a:cs typeface="Noto Sans" panose="020B0502040504020204" pitchFamily="34" charset="0"/>
              </a:rPr>
              <a:t>」または</a:t>
            </a:r>
            <a:endParaRPr kumimoji="1" lang="en-US" altLang="ja-JP" sz="1200">
              <a:latin typeface="+mn-ea"/>
              <a:cs typeface="Noto Sans" panose="020B0502040504020204" pitchFamily="34" charset="0"/>
            </a:endParaRPr>
          </a:p>
          <a:p>
            <a:r>
              <a:rPr kumimoji="1" lang="ja-JP" altLang="en-US" sz="1200" b="1">
                <a:latin typeface="+mn-ea"/>
                <a:cs typeface="Noto Sans" panose="020B0502040504020204" pitchFamily="34" charset="0"/>
              </a:rPr>
              <a:t>「</a:t>
            </a:r>
            <a:r>
              <a:rPr kumimoji="1" lang="en-US" altLang="ja-JP" sz="1200" b="1">
                <a:latin typeface="+mn-ea"/>
                <a:cs typeface="Noto Sans" panose="020B0502040504020204" pitchFamily="34" charset="0"/>
              </a:rPr>
              <a:t>PNG</a:t>
            </a:r>
            <a:r>
              <a:rPr kumimoji="1" lang="ja-JP" altLang="en-US" sz="1200" b="1">
                <a:latin typeface="+mn-ea"/>
                <a:cs typeface="Noto Sans" panose="020B0502040504020204" pitchFamily="34" charset="0"/>
              </a:rPr>
              <a:t>ポータブルネットワークグラフィックス形式」</a:t>
            </a:r>
            <a:endParaRPr kumimoji="1" lang="en-US" altLang="ja-JP" sz="1200" b="1">
              <a:latin typeface="+mn-ea"/>
              <a:cs typeface="Noto Sans" panose="020B0502040504020204" pitchFamily="34" charset="0"/>
            </a:endParaRPr>
          </a:p>
          <a:p>
            <a:r>
              <a:rPr kumimoji="1" lang="ja-JP" altLang="en-US" sz="1200">
                <a:latin typeface="+mn-ea"/>
                <a:cs typeface="Noto Sans" panose="020B0502040504020204" pitchFamily="34" charset="0"/>
              </a:rPr>
              <a:t>を選択して保存すると書き出し完了です。</a:t>
            </a:r>
          </a:p>
        </p:txBody>
      </p:sp>
      <p:sp>
        <p:nvSpPr>
          <p:cNvPr id="34" name="二等辺三角形 33">
            <a:extLst>
              <a:ext uri="{FF2B5EF4-FFF2-40B4-BE49-F238E27FC236}">
                <a16:creationId xmlns:a16="http://schemas.microsoft.com/office/drawing/2014/main" id="{7311D2CE-E63D-4BAF-89B9-E0135DD089CA}"/>
              </a:ext>
            </a:extLst>
          </p:cNvPr>
          <p:cNvSpPr/>
          <p:nvPr/>
        </p:nvSpPr>
        <p:spPr>
          <a:xfrm rot="5400000">
            <a:off x="3609210" y="3113099"/>
            <a:ext cx="274051" cy="236251"/>
          </a:xfrm>
          <a:prstGeom prst="triangle">
            <a:avLst/>
          </a:prstGeom>
          <a:solidFill>
            <a:srgbClr val="D9D9D9"/>
          </a:solidFill>
          <a:ln>
            <a:solidFill>
              <a:srgbClr val="D9D9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1"/>
          </a:p>
        </p:txBody>
      </p:sp>
      <p:sp>
        <p:nvSpPr>
          <p:cNvPr id="35" name="二等辺三角形 34">
            <a:extLst>
              <a:ext uri="{FF2B5EF4-FFF2-40B4-BE49-F238E27FC236}">
                <a16:creationId xmlns:a16="http://schemas.microsoft.com/office/drawing/2014/main" id="{842E10C4-894D-429A-A1A5-D259DD731E1B}"/>
              </a:ext>
            </a:extLst>
          </p:cNvPr>
          <p:cNvSpPr/>
          <p:nvPr/>
        </p:nvSpPr>
        <p:spPr>
          <a:xfrm rot="5400000">
            <a:off x="7178756" y="3154487"/>
            <a:ext cx="274051" cy="236251"/>
          </a:xfrm>
          <a:prstGeom prst="triangle">
            <a:avLst/>
          </a:prstGeom>
          <a:solidFill>
            <a:srgbClr val="D9D9D9"/>
          </a:solidFill>
          <a:ln>
            <a:solidFill>
              <a:srgbClr val="D9D9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1"/>
          </a:p>
        </p:txBody>
      </p:sp>
      <p:pic>
        <p:nvPicPr>
          <p:cNvPr id="41" name="図 40">
            <a:extLst>
              <a:ext uri="{FF2B5EF4-FFF2-40B4-BE49-F238E27FC236}">
                <a16:creationId xmlns:a16="http://schemas.microsoft.com/office/drawing/2014/main" id="{C922C073-61CD-4AEB-AB77-AFF4B09775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950" y="2246960"/>
            <a:ext cx="2889754" cy="1889924"/>
          </a:xfrm>
          <a:prstGeom prst="rect">
            <a:avLst/>
          </a:prstGeom>
        </p:spPr>
      </p:pic>
      <p:pic>
        <p:nvPicPr>
          <p:cNvPr id="45" name="図 44">
            <a:extLst>
              <a:ext uri="{FF2B5EF4-FFF2-40B4-BE49-F238E27FC236}">
                <a16:creationId xmlns:a16="http://schemas.microsoft.com/office/drawing/2014/main" id="{6EEF9B7E-FA36-48AB-BAD4-342E194BB2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0799" y="2246960"/>
            <a:ext cx="2883658" cy="1950889"/>
          </a:xfrm>
          <a:prstGeom prst="rect">
            <a:avLst/>
          </a:prstGeom>
        </p:spPr>
      </p:pic>
      <p:pic>
        <p:nvPicPr>
          <p:cNvPr id="47" name="図 46">
            <a:extLst>
              <a:ext uri="{FF2B5EF4-FFF2-40B4-BE49-F238E27FC236}">
                <a16:creationId xmlns:a16="http://schemas.microsoft.com/office/drawing/2014/main" id="{E268CE23-A8CC-4836-92B6-F36E78A7B1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3907" y="1833849"/>
            <a:ext cx="3225064" cy="250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8538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2DAC417-F87D-4491-B527-E619BB4DEF24}"/>
              </a:ext>
            </a:extLst>
          </p:cNvPr>
          <p:cNvSpPr/>
          <p:nvPr/>
        </p:nvSpPr>
        <p:spPr>
          <a:xfrm>
            <a:off x="0" y="0"/>
            <a:ext cx="11430000" cy="5981700"/>
          </a:xfrm>
          <a:prstGeom prst="rect">
            <a:avLst/>
          </a:prstGeom>
          <a:solidFill>
            <a:srgbClr val="00BE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A1861FB-1A69-48AB-966C-C922D5CF073E}"/>
              </a:ext>
            </a:extLst>
          </p:cNvPr>
          <p:cNvSpPr txBox="1"/>
          <p:nvPr/>
        </p:nvSpPr>
        <p:spPr>
          <a:xfrm>
            <a:off x="602138" y="845049"/>
            <a:ext cx="66646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b="1" spc="-167">
                <a:solidFill>
                  <a:schemeClr val="bg1"/>
                </a:solidFill>
                <a:latin typeface="+mn-ea"/>
                <a:cs typeface="Noto Sans" panose="020B0502040504020204" pitchFamily="34" charset="0"/>
              </a:rPr>
              <a:t>XXXXXXXXXXX</a:t>
            </a:r>
            <a:r>
              <a:rPr lang="ja-JP" altLang="en-US" sz="3200" b="1" spc="-167">
                <a:solidFill>
                  <a:schemeClr val="bg1"/>
                </a:solidFill>
                <a:latin typeface="+mn-ea"/>
                <a:cs typeface="Noto Sans" panose="020B0502040504020204" pitchFamily="34" charset="0"/>
              </a:rPr>
              <a:t>必見！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238E5E8-48AB-4B86-81B3-0B8D6C8DB6C6}"/>
              </a:ext>
            </a:extLst>
          </p:cNvPr>
          <p:cNvSpPr/>
          <p:nvPr/>
        </p:nvSpPr>
        <p:spPr>
          <a:xfrm>
            <a:off x="8393917" y="-9337"/>
            <a:ext cx="3036083" cy="99959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556"/>
              <a:t>ロゴ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397333DF-11D3-4510-8BE7-AE763589319D}"/>
              </a:ext>
            </a:extLst>
          </p:cNvPr>
          <p:cNvSpPr txBox="1"/>
          <p:nvPr/>
        </p:nvSpPr>
        <p:spPr>
          <a:xfrm>
            <a:off x="582141" y="4304002"/>
            <a:ext cx="58040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0" b="1" spc="-167">
                <a:solidFill>
                  <a:srgbClr val="FFFA0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XX.XX </a:t>
            </a:r>
            <a:r>
              <a:rPr lang="en-US" altLang="ja-JP" sz="2800" b="1" spc="-167">
                <a:solidFill>
                  <a:srgbClr val="FFFA0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WED</a:t>
            </a:r>
            <a:endParaRPr lang="ja-JP" altLang="en-US" sz="6600" b="1" spc="-167">
              <a:solidFill>
                <a:srgbClr val="FFFA08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9E532B6-3313-48DD-A7F7-5A393A62F5E7}"/>
              </a:ext>
            </a:extLst>
          </p:cNvPr>
          <p:cNvSpPr txBox="1"/>
          <p:nvPr/>
        </p:nvSpPr>
        <p:spPr>
          <a:xfrm>
            <a:off x="3913155" y="4504796"/>
            <a:ext cx="59780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b="1">
                <a:solidFill>
                  <a:srgbClr val="FFFA08"/>
                </a:solidFill>
              </a:rPr>
              <a:t>XX:XX</a:t>
            </a:r>
            <a:r>
              <a:rPr lang="ja-JP" altLang="en-US" sz="4000" b="1">
                <a:solidFill>
                  <a:srgbClr val="FFFA08"/>
                </a:solidFill>
              </a:rPr>
              <a:t>～</a:t>
            </a:r>
            <a:r>
              <a:rPr lang="en-US" altLang="ja-JP" sz="4000" b="1">
                <a:solidFill>
                  <a:srgbClr val="FFFA08"/>
                </a:solidFill>
              </a:rPr>
              <a:t>XX:XX</a:t>
            </a:r>
            <a:endParaRPr lang="ja-JP" altLang="en-US" sz="4000" b="1">
              <a:solidFill>
                <a:srgbClr val="FFFA08"/>
              </a:solidFill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812AB88E-5865-48F8-AA34-35C616DD87AC}"/>
              </a:ext>
            </a:extLst>
          </p:cNvPr>
          <p:cNvSpPr/>
          <p:nvPr/>
        </p:nvSpPr>
        <p:spPr>
          <a:xfrm>
            <a:off x="602138" y="5127821"/>
            <a:ext cx="6398154" cy="28565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b="1" spc="1111">
                <a:solidFill>
                  <a:schemeClr val="bg1"/>
                </a:solidFill>
              </a:rPr>
              <a:t>ONLINE</a:t>
            </a:r>
            <a:r>
              <a:rPr lang="ja-JP" altLang="en-US" sz="2000" b="1" spc="1111">
                <a:solidFill>
                  <a:schemeClr val="bg1"/>
                </a:solidFill>
              </a:rPr>
              <a:t>開催</a:t>
            </a: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A45A2193-A994-48D0-9EEA-D96070A785DE}"/>
              </a:ext>
            </a:extLst>
          </p:cNvPr>
          <p:cNvGrpSpPr/>
          <p:nvPr/>
        </p:nvGrpSpPr>
        <p:grpSpPr>
          <a:xfrm>
            <a:off x="7418109" y="1333050"/>
            <a:ext cx="3618788" cy="3619950"/>
            <a:chOff x="6052822" y="3863993"/>
            <a:chExt cx="4051073" cy="4051073"/>
          </a:xfrm>
        </p:grpSpPr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FB8FE651-8936-4C33-9B02-A0BF47372157}"/>
                </a:ext>
              </a:extLst>
            </p:cNvPr>
            <p:cNvSpPr/>
            <p:nvPr/>
          </p:nvSpPr>
          <p:spPr>
            <a:xfrm>
              <a:off x="6052822" y="3863993"/>
              <a:ext cx="4051073" cy="4051073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000"/>
            </a:p>
          </p:txBody>
        </p:sp>
        <p:pic>
          <p:nvPicPr>
            <p:cNvPr id="24" name="図 23" descr="アイコン&#10;&#10;自動的に生成された説明">
              <a:extLst>
                <a:ext uri="{FF2B5EF4-FFF2-40B4-BE49-F238E27FC236}">
                  <a16:creationId xmlns:a16="http://schemas.microsoft.com/office/drawing/2014/main" id="{39120DF9-B4FE-469C-9CE8-76DBA2B4C5A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88316" y="4709238"/>
              <a:ext cx="2780084" cy="2570334"/>
            </a:xfrm>
            <a:prstGeom prst="ellipse">
              <a:avLst/>
            </a:prstGeom>
          </p:spPr>
        </p:pic>
      </p:grp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744AA15-708C-4578-8851-4C4B5C650679}"/>
              </a:ext>
            </a:extLst>
          </p:cNvPr>
          <p:cNvSpPr txBox="1"/>
          <p:nvPr/>
        </p:nvSpPr>
        <p:spPr>
          <a:xfrm>
            <a:off x="10173966" y="3259795"/>
            <a:ext cx="738664" cy="22506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lang="ja-JP" altLang="en-US" sz="1600">
                <a:solidFill>
                  <a:srgbClr val="00BED3"/>
                </a:solidFill>
                <a:latin typeface="YuGothic"/>
              </a:rPr>
              <a:t>講演者所属団体名</a:t>
            </a:r>
            <a:endParaRPr lang="en-US" altLang="ja-JP" sz="1600">
              <a:solidFill>
                <a:srgbClr val="00BED3"/>
              </a:solidFill>
              <a:latin typeface="YuGothic"/>
            </a:endParaRPr>
          </a:p>
          <a:p>
            <a:pPr algn="ctr"/>
            <a:r>
              <a:rPr lang="ja-JP" altLang="en-US" sz="2000" b="1">
                <a:solidFill>
                  <a:srgbClr val="00BED3"/>
                </a:solidFill>
                <a:latin typeface="YuGothic"/>
              </a:rPr>
              <a:t>講演者名講演者名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DE31D266-AB82-43BF-A94B-948ABC5D1492}"/>
              </a:ext>
            </a:extLst>
          </p:cNvPr>
          <p:cNvSpPr txBox="1"/>
          <p:nvPr/>
        </p:nvSpPr>
        <p:spPr>
          <a:xfrm>
            <a:off x="227589" y="250918"/>
            <a:ext cx="1914477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ja-JP" altLang="en-US" spc="300">
                <a:solidFill>
                  <a:schemeClr val="bg1"/>
                </a:solidFill>
                <a:latin typeface="Noto Sans" panose="020B0502040504020204" pitchFamily="34" charset="0"/>
                <a:cs typeface="Noto Sans" panose="020B0502040504020204" pitchFamily="34" charset="0"/>
              </a:rPr>
              <a:t>参加無料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7074D1F-3B1A-4E3F-91ED-D4B648487E02}"/>
              </a:ext>
            </a:extLst>
          </p:cNvPr>
          <p:cNvSpPr/>
          <p:nvPr/>
        </p:nvSpPr>
        <p:spPr>
          <a:xfrm>
            <a:off x="493067" y="1429824"/>
            <a:ext cx="5893145" cy="9069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F0941D71-FE1A-41F0-8E13-8D40011A918E}"/>
              </a:ext>
            </a:extLst>
          </p:cNvPr>
          <p:cNvSpPr txBox="1"/>
          <p:nvPr/>
        </p:nvSpPr>
        <p:spPr>
          <a:xfrm>
            <a:off x="417114" y="1326487"/>
            <a:ext cx="682322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spc="-300">
                <a:solidFill>
                  <a:srgbClr val="00BED3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セミナータイトル</a:t>
            </a:r>
            <a:r>
              <a:rPr lang="ja-JP" altLang="en-US" sz="6000" spc="-300">
                <a:solidFill>
                  <a:srgbClr val="2CBFCA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 </a:t>
            </a:r>
            <a:r>
              <a:rPr lang="ja-JP" altLang="en-US" sz="4400" spc="-30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が</a:t>
            </a:r>
            <a:r>
              <a:rPr lang="ja-JP" altLang="en-US" sz="6000" spc="-30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入ります。セミナータイトル</a:t>
            </a:r>
            <a:r>
              <a:rPr lang="ja-JP" altLang="en-US" sz="4400" spc="-30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が</a:t>
            </a:r>
            <a:r>
              <a:rPr lang="ja-JP" altLang="en-US" sz="6000" spc="-30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入ります</a:t>
            </a:r>
          </a:p>
        </p:txBody>
      </p:sp>
    </p:spTree>
    <p:extLst>
      <p:ext uri="{BB962C8B-B14F-4D97-AF65-F5344CB8AC3E}">
        <p14:creationId xmlns:p14="http://schemas.microsoft.com/office/powerpoint/2010/main" val="4017007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123B5309-E867-4053-B38B-428D25F3219D}"/>
              </a:ext>
            </a:extLst>
          </p:cNvPr>
          <p:cNvSpPr/>
          <p:nvPr/>
        </p:nvSpPr>
        <p:spPr>
          <a:xfrm>
            <a:off x="0" y="0"/>
            <a:ext cx="11430000" cy="5981700"/>
          </a:xfrm>
          <a:prstGeom prst="rect">
            <a:avLst/>
          </a:prstGeom>
          <a:solidFill>
            <a:srgbClr val="FAEE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DB70D2E7-62EF-410F-90C4-98D35AEAF23A}"/>
              </a:ext>
            </a:extLst>
          </p:cNvPr>
          <p:cNvSpPr txBox="1"/>
          <p:nvPr/>
        </p:nvSpPr>
        <p:spPr>
          <a:xfrm>
            <a:off x="339110" y="803986"/>
            <a:ext cx="66646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b="1" spc="-167">
                <a:solidFill>
                  <a:srgbClr val="1D1456"/>
                </a:solidFill>
              </a:rPr>
              <a:t>XXXXXXXXXXX</a:t>
            </a:r>
            <a:r>
              <a:rPr lang="ja-JP" altLang="en-US" sz="3200" b="1" spc="-167">
                <a:solidFill>
                  <a:srgbClr val="1D1456"/>
                </a:solidFill>
              </a:rPr>
              <a:t>必見！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5090E42A-7A82-4154-BAC8-E40CC0D9CB6F}"/>
              </a:ext>
            </a:extLst>
          </p:cNvPr>
          <p:cNvSpPr/>
          <p:nvPr/>
        </p:nvSpPr>
        <p:spPr>
          <a:xfrm>
            <a:off x="8393917" y="-9337"/>
            <a:ext cx="3101253" cy="77741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556"/>
              <a:t>ロゴ</a:t>
            </a: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770DFE55-372C-4B51-9268-5BAB4C94EB3C}"/>
              </a:ext>
            </a:extLst>
          </p:cNvPr>
          <p:cNvSpPr txBox="1"/>
          <p:nvPr/>
        </p:nvSpPr>
        <p:spPr>
          <a:xfrm>
            <a:off x="339110" y="4304002"/>
            <a:ext cx="58040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0" b="1" spc="-167">
                <a:solidFill>
                  <a:srgbClr val="1D1456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XX.XX </a:t>
            </a:r>
            <a:r>
              <a:rPr lang="en-US" altLang="ja-JP" sz="2800" b="1" spc="-167">
                <a:solidFill>
                  <a:srgbClr val="1D1456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WED</a:t>
            </a:r>
            <a:endParaRPr lang="ja-JP" altLang="en-US" sz="6600" b="1" spc="-167">
              <a:solidFill>
                <a:srgbClr val="1D1456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0E33AEAF-3EC7-4563-A1E0-8B82DB695F0E}"/>
              </a:ext>
            </a:extLst>
          </p:cNvPr>
          <p:cNvSpPr txBox="1"/>
          <p:nvPr/>
        </p:nvSpPr>
        <p:spPr>
          <a:xfrm>
            <a:off x="3645965" y="4504796"/>
            <a:ext cx="59780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b="1">
                <a:solidFill>
                  <a:srgbClr val="1D1456"/>
                </a:solidFill>
              </a:rPr>
              <a:t>XX:XX</a:t>
            </a:r>
            <a:r>
              <a:rPr lang="ja-JP" altLang="en-US" sz="4000" b="1">
                <a:solidFill>
                  <a:srgbClr val="1D1456"/>
                </a:solidFill>
              </a:rPr>
              <a:t>～</a:t>
            </a:r>
            <a:r>
              <a:rPr lang="en-US" altLang="ja-JP" sz="4000" b="1">
                <a:solidFill>
                  <a:srgbClr val="1D1456"/>
                </a:solidFill>
              </a:rPr>
              <a:t>XX:XX</a:t>
            </a:r>
            <a:endParaRPr lang="ja-JP" altLang="en-US" sz="4000" b="1">
              <a:solidFill>
                <a:srgbClr val="1D1456"/>
              </a:solidFill>
            </a:endParaRP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F7EE552B-B2C7-453D-8659-A6DFA539CE32}"/>
              </a:ext>
            </a:extLst>
          </p:cNvPr>
          <p:cNvSpPr/>
          <p:nvPr/>
        </p:nvSpPr>
        <p:spPr>
          <a:xfrm>
            <a:off x="359107" y="5127821"/>
            <a:ext cx="6398154" cy="285655"/>
          </a:xfrm>
          <a:prstGeom prst="rect">
            <a:avLst/>
          </a:prstGeom>
          <a:solidFill>
            <a:schemeClr val="bg1"/>
          </a:solidFill>
          <a:ln>
            <a:solidFill>
              <a:srgbClr val="1D14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b="1" spc="1111">
                <a:solidFill>
                  <a:srgbClr val="1D1456"/>
                </a:solidFill>
              </a:rPr>
              <a:t>ONLINE</a:t>
            </a:r>
            <a:r>
              <a:rPr lang="ja-JP" altLang="en-US" sz="2000" b="1" spc="1111">
                <a:solidFill>
                  <a:srgbClr val="1D1456"/>
                </a:solidFill>
              </a:rPr>
              <a:t>開催</a:t>
            </a:r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6C60B0BC-DEE0-464F-AE4E-E310A8834B32}"/>
              </a:ext>
            </a:extLst>
          </p:cNvPr>
          <p:cNvGrpSpPr/>
          <p:nvPr/>
        </p:nvGrpSpPr>
        <p:grpSpPr>
          <a:xfrm>
            <a:off x="6892279" y="940915"/>
            <a:ext cx="2710890" cy="2798205"/>
            <a:chOff x="6052822" y="3863993"/>
            <a:chExt cx="4051073" cy="4051073"/>
          </a:xfrm>
        </p:grpSpPr>
        <p:sp>
          <p:nvSpPr>
            <p:cNvPr id="67" name="楕円 66">
              <a:extLst>
                <a:ext uri="{FF2B5EF4-FFF2-40B4-BE49-F238E27FC236}">
                  <a16:creationId xmlns:a16="http://schemas.microsoft.com/office/drawing/2014/main" id="{76968089-4238-44FB-B87B-CC9A6F70E6DE}"/>
                </a:ext>
              </a:extLst>
            </p:cNvPr>
            <p:cNvSpPr/>
            <p:nvPr/>
          </p:nvSpPr>
          <p:spPr>
            <a:xfrm>
              <a:off x="6052822" y="3863993"/>
              <a:ext cx="4051073" cy="4051073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000"/>
            </a:p>
          </p:txBody>
        </p:sp>
        <p:pic>
          <p:nvPicPr>
            <p:cNvPr id="68" name="図 67" descr="アイコン&#10;&#10;自動的に生成された説明">
              <a:extLst>
                <a:ext uri="{FF2B5EF4-FFF2-40B4-BE49-F238E27FC236}">
                  <a16:creationId xmlns:a16="http://schemas.microsoft.com/office/drawing/2014/main" id="{1B099025-8587-4CDD-B9BF-17F51A3754F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88316" y="4499487"/>
              <a:ext cx="2780084" cy="2780084"/>
            </a:xfrm>
            <a:prstGeom prst="rect">
              <a:avLst/>
            </a:prstGeom>
          </p:spPr>
        </p:pic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39A1EEA5-3731-49A3-9455-D103B1D1CCB1}"/>
              </a:ext>
            </a:extLst>
          </p:cNvPr>
          <p:cNvGrpSpPr/>
          <p:nvPr/>
        </p:nvGrpSpPr>
        <p:grpSpPr>
          <a:xfrm>
            <a:off x="8349644" y="2904899"/>
            <a:ext cx="2710890" cy="2798205"/>
            <a:chOff x="6052822" y="3863993"/>
            <a:chExt cx="4051073" cy="4051073"/>
          </a:xfrm>
        </p:grpSpPr>
        <p:sp>
          <p:nvSpPr>
            <p:cNvPr id="71" name="楕円 70">
              <a:extLst>
                <a:ext uri="{FF2B5EF4-FFF2-40B4-BE49-F238E27FC236}">
                  <a16:creationId xmlns:a16="http://schemas.microsoft.com/office/drawing/2014/main" id="{2BA13D7B-FA8A-42CC-9DDD-920DAA69B1FB}"/>
                </a:ext>
              </a:extLst>
            </p:cNvPr>
            <p:cNvSpPr/>
            <p:nvPr/>
          </p:nvSpPr>
          <p:spPr>
            <a:xfrm>
              <a:off x="6052822" y="3863993"/>
              <a:ext cx="4051073" cy="4051073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000"/>
            </a:p>
          </p:txBody>
        </p:sp>
        <p:pic>
          <p:nvPicPr>
            <p:cNvPr id="72" name="図 71" descr="アイコン&#10;&#10;自動的に生成された説明">
              <a:extLst>
                <a:ext uri="{FF2B5EF4-FFF2-40B4-BE49-F238E27FC236}">
                  <a16:creationId xmlns:a16="http://schemas.microsoft.com/office/drawing/2014/main" id="{ECF3CD91-BC29-4C0B-BBA1-64FA0C69183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88316" y="4499487"/>
              <a:ext cx="2780084" cy="2780084"/>
            </a:xfrm>
            <a:prstGeom prst="rect">
              <a:avLst/>
            </a:prstGeom>
          </p:spPr>
        </p:pic>
      </p:grp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97D85E0D-F593-4382-8713-38C055FFADCD}"/>
              </a:ext>
            </a:extLst>
          </p:cNvPr>
          <p:cNvSpPr txBox="1"/>
          <p:nvPr/>
        </p:nvSpPr>
        <p:spPr>
          <a:xfrm>
            <a:off x="9000122" y="1084064"/>
            <a:ext cx="677108" cy="1769370"/>
          </a:xfrm>
          <a:prstGeom prst="rect">
            <a:avLst/>
          </a:prstGeom>
          <a:solidFill>
            <a:schemeClr val="bg1"/>
          </a:solidFill>
          <a:ln>
            <a:solidFill>
              <a:srgbClr val="1D1456"/>
            </a:solidFill>
          </a:ln>
        </p:spPr>
        <p:txBody>
          <a:bodyPr vert="eaVert" wrap="square" rtlCol="0">
            <a:spAutoFit/>
          </a:bodyPr>
          <a:lstStyle/>
          <a:p>
            <a:r>
              <a:rPr lang="ja-JP" altLang="en-US" sz="1400">
                <a:solidFill>
                  <a:srgbClr val="1D1456"/>
                </a:solidFill>
                <a:latin typeface="YuGothic"/>
              </a:rPr>
              <a:t>講演者所属団体名</a:t>
            </a:r>
            <a:endParaRPr lang="en-US" altLang="ja-JP" sz="1400">
              <a:solidFill>
                <a:srgbClr val="1D1456"/>
              </a:solidFill>
              <a:latin typeface="YuGothic"/>
            </a:endParaRPr>
          </a:p>
          <a:p>
            <a:r>
              <a:rPr lang="ja-JP" altLang="en-US" b="1">
                <a:solidFill>
                  <a:srgbClr val="1D1456"/>
                </a:solidFill>
                <a:latin typeface="YuGothic"/>
              </a:rPr>
              <a:t>講演者名講演者</a:t>
            </a: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92A03380-9137-42F9-A676-7AD9111BB4F3}"/>
              </a:ext>
            </a:extLst>
          </p:cNvPr>
          <p:cNvSpPr txBox="1"/>
          <p:nvPr/>
        </p:nvSpPr>
        <p:spPr>
          <a:xfrm>
            <a:off x="10170797" y="3989179"/>
            <a:ext cx="677108" cy="1769370"/>
          </a:xfrm>
          <a:prstGeom prst="rect">
            <a:avLst/>
          </a:prstGeom>
          <a:solidFill>
            <a:schemeClr val="bg1"/>
          </a:solidFill>
          <a:ln>
            <a:solidFill>
              <a:srgbClr val="1D1456"/>
            </a:solidFill>
          </a:ln>
        </p:spPr>
        <p:txBody>
          <a:bodyPr vert="eaVert" wrap="square" rtlCol="0">
            <a:spAutoFit/>
          </a:bodyPr>
          <a:lstStyle/>
          <a:p>
            <a:r>
              <a:rPr lang="ja-JP" altLang="en-US" sz="1400">
                <a:solidFill>
                  <a:srgbClr val="1D1456"/>
                </a:solidFill>
                <a:latin typeface="YuGothic"/>
              </a:rPr>
              <a:t>講演者所属団体名</a:t>
            </a:r>
            <a:endParaRPr lang="en-US" altLang="ja-JP" sz="1400">
              <a:solidFill>
                <a:srgbClr val="1D1456"/>
              </a:solidFill>
              <a:latin typeface="YuGothic"/>
            </a:endParaRPr>
          </a:p>
          <a:p>
            <a:r>
              <a:rPr lang="ja-JP" altLang="en-US" b="1">
                <a:solidFill>
                  <a:srgbClr val="1D1456"/>
                </a:solidFill>
                <a:latin typeface="YuGothic"/>
              </a:rPr>
              <a:t>講演者名講演者</a:t>
            </a: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9214BC36-2F8D-4785-A458-D5817C8BF816}"/>
              </a:ext>
            </a:extLst>
          </p:cNvPr>
          <p:cNvSpPr txBox="1"/>
          <p:nvPr/>
        </p:nvSpPr>
        <p:spPr>
          <a:xfrm>
            <a:off x="227590" y="209136"/>
            <a:ext cx="1632208" cy="410795"/>
          </a:xfrm>
          <a:prstGeom prst="rect">
            <a:avLst/>
          </a:prstGeom>
          <a:solidFill>
            <a:schemeClr val="bg1"/>
          </a:solidFill>
          <a:ln>
            <a:solidFill>
              <a:srgbClr val="1D1456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ja-JP" altLang="en-US" sz="2000">
                <a:solidFill>
                  <a:srgbClr val="1D1456"/>
                </a:solidFill>
                <a:latin typeface="Noto Sans" panose="020B0502040504020204" pitchFamily="34" charset="0"/>
                <a:cs typeface="Noto Sans" panose="020B0502040504020204" pitchFamily="34" charset="0"/>
              </a:rPr>
              <a:t>参加無料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A557B5E5-2935-4D05-90D8-17211144121C}"/>
              </a:ext>
            </a:extLst>
          </p:cNvPr>
          <p:cNvSpPr/>
          <p:nvPr/>
        </p:nvSpPr>
        <p:spPr>
          <a:xfrm>
            <a:off x="339110" y="1379871"/>
            <a:ext cx="5893145" cy="956929"/>
          </a:xfrm>
          <a:prstGeom prst="rect">
            <a:avLst/>
          </a:prstGeom>
          <a:solidFill>
            <a:srgbClr val="1D1456"/>
          </a:solidFill>
          <a:ln>
            <a:solidFill>
              <a:srgbClr val="1D14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926B60CD-0112-4C0B-AA7B-60BE7304C893}"/>
              </a:ext>
            </a:extLst>
          </p:cNvPr>
          <p:cNvSpPr txBox="1"/>
          <p:nvPr/>
        </p:nvSpPr>
        <p:spPr>
          <a:xfrm>
            <a:off x="265049" y="1326487"/>
            <a:ext cx="679454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spc="-333">
                <a:solidFill>
                  <a:srgbClr val="FAEE7A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セミナータイトル</a:t>
            </a:r>
            <a:r>
              <a:rPr lang="ja-JP" altLang="en-US" sz="6000" spc="-333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 </a:t>
            </a:r>
            <a:r>
              <a:rPr lang="ja-JP" altLang="en-US" sz="4800" spc="-333">
                <a:solidFill>
                  <a:srgbClr val="1D1456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が</a:t>
            </a:r>
            <a:r>
              <a:rPr lang="ja-JP" altLang="en-US" sz="6000" spc="-333">
                <a:solidFill>
                  <a:srgbClr val="1D1456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入ります</a:t>
            </a:r>
            <a:r>
              <a:rPr lang="ja-JP" altLang="en-US" sz="4400" spc="-333">
                <a:solidFill>
                  <a:srgbClr val="1D1456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。</a:t>
            </a:r>
            <a:r>
              <a:rPr lang="ja-JP" altLang="en-US" sz="6000" spc="-333">
                <a:solidFill>
                  <a:srgbClr val="1D1456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セミナータイトル</a:t>
            </a:r>
            <a:r>
              <a:rPr lang="ja-JP" altLang="en-US" sz="4400" spc="-333">
                <a:solidFill>
                  <a:srgbClr val="1D1456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が</a:t>
            </a:r>
            <a:r>
              <a:rPr lang="ja-JP" altLang="en-US" sz="6000" spc="-333">
                <a:solidFill>
                  <a:srgbClr val="1D1456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入ります</a:t>
            </a:r>
          </a:p>
        </p:txBody>
      </p:sp>
    </p:spTree>
    <p:extLst>
      <p:ext uri="{BB962C8B-B14F-4D97-AF65-F5344CB8AC3E}">
        <p14:creationId xmlns:p14="http://schemas.microsoft.com/office/powerpoint/2010/main" val="811948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466C33C0-1265-4085-ACAD-4C68DC9F4C97}"/>
              </a:ext>
            </a:extLst>
          </p:cNvPr>
          <p:cNvSpPr/>
          <p:nvPr/>
        </p:nvSpPr>
        <p:spPr>
          <a:xfrm>
            <a:off x="0" y="-1211"/>
            <a:ext cx="11430000" cy="5981700"/>
          </a:xfrm>
          <a:prstGeom prst="rect">
            <a:avLst/>
          </a:prstGeom>
          <a:solidFill>
            <a:srgbClr val="F5F5F5"/>
          </a:solidFill>
          <a:ln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DB70D2E7-62EF-410F-90C4-98D35AEAF23A}"/>
              </a:ext>
            </a:extLst>
          </p:cNvPr>
          <p:cNvSpPr txBox="1"/>
          <p:nvPr/>
        </p:nvSpPr>
        <p:spPr>
          <a:xfrm>
            <a:off x="220202" y="845049"/>
            <a:ext cx="66646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b="1" spc="-167">
                <a:solidFill>
                  <a:srgbClr val="1D3156"/>
                </a:solidFill>
              </a:rPr>
              <a:t>XXXXXXXXXXX</a:t>
            </a:r>
            <a:r>
              <a:rPr lang="ja-JP" altLang="en-US" sz="3200" b="1" spc="-167">
                <a:solidFill>
                  <a:srgbClr val="1D3156"/>
                </a:solidFill>
              </a:rPr>
              <a:t>必見！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5090E42A-7A82-4154-BAC8-E40CC0D9CB6F}"/>
              </a:ext>
            </a:extLst>
          </p:cNvPr>
          <p:cNvSpPr/>
          <p:nvPr/>
        </p:nvSpPr>
        <p:spPr>
          <a:xfrm>
            <a:off x="0" y="1211"/>
            <a:ext cx="3101253" cy="77741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556"/>
              <a:t>ロゴ</a:t>
            </a: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770DFE55-372C-4B51-9268-5BAB4C94EB3C}"/>
              </a:ext>
            </a:extLst>
          </p:cNvPr>
          <p:cNvSpPr txBox="1"/>
          <p:nvPr/>
        </p:nvSpPr>
        <p:spPr>
          <a:xfrm>
            <a:off x="339110" y="4304002"/>
            <a:ext cx="58040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0" b="1" spc="-167">
                <a:solidFill>
                  <a:srgbClr val="1D3156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XX.XX </a:t>
            </a:r>
            <a:r>
              <a:rPr lang="en-US" altLang="ja-JP" sz="2800" b="1" spc="-167">
                <a:solidFill>
                  <a:srgbClr val="1D3156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WED</a:t>
            </a:r>
            <a:endParaRPr lang="ja-JP" altLang="en-US" sz="6600" b="1" spc="-167">
              <a:solidFill>
                <a:srgbClr val="1D3156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0E33AEAF-3EC7-4563-A1E0-8B82DB695F0E}"/>
              </a:ext>
            </a:extLst>
          </p:cNvPr>
          <p:cNvSpPr txBox="1"/>
          <p:nvPr/>
        </p:nvSpPr>
        <p:spPr>
          <a:xfrm>
            <a:off x="3645965" y="4504796"/>
            <a:ext cx="59780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b="1">
                <a:solidFill>
                  <a:srgbClr val="1D3156"/>
                </a:solidFill>
              </a:rPr>
              <a:t>XX:XX</a:t>
            </a:r>
            <a:r>
              <a:rPr lang="ja-JP" altLang="en-US" sz="4000" b="1">
                <a:solidFill>
                  <a:srgbClr val="1D3156"/>
                </a:solidFill>
              </a:rPr>
              <a:t>～</a:t>
            </a:r>
            <a:r>
              <a:rPr lang="en-US" altLang="ja-JP" sz="4000" b="1">
                <a:solidFill>
                  <a:srgbClr val="1D3156"/>
                </a:solidFill>
              </a:rPr>
              <a:t>XX:XX</a:t>
            </a:r>
            <a:endParaRPr lang="ja-JP" altLang="en-US" sz="4000" b="1">
              <a:solidFill>
                <a:srgbClr val="1D3156"/>
              </a:solidFill>
            </a:endParaRP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F7EE552B-B2C7-453D-8659-A6DFA539CE32}"/>
              </a:ext>
            </a:extLst>
          </p:cNvPr>
          <p:cNvSpPr/>
          <p:nvPr/>
        </p:nvSpPr>
        <p:spPr>
          <a:xfrm>
            <a:off x="319614" y="5102422"/>
            <a:ext cx="3286858" cy="285654"/>
          </a:xfrm>
          <a:prstGeom prst="rect">
            <a:avLst/>
          </a:prstGeom>
          <a:solidFill>
            <a:srgbClr val="1D3156"/>
          </a:solidFill>
          <a:ln>
            <a:solidFill>
              <a:srgbClr val="1D31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spc="1111">
                <a:solidFill>
                  <a:srgbClr val="FFCE33"/>
                </a:solidFill>
              </a:rPr>
              <a:t>オンライン開催</a:t>
            </a:r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6C60B0BC-DEE0-464F-AE4E-E310A8834B32}"/>
              </a:ext>
            </a:extLst>
          </p:cNvPr>
          <p:cNvGrpSpPr/>
          <p:nvPr/>
        </p:nvGrpSpPr>
        <p:grpSpPr>
          <a:xfrm>
            <a:off x="8748051" y="173140"/>
            <a:ext cx="2322841" cy="2397659"/>
            <a:chOff x="6052822" y="3863993"/>
            <a:chExt cx="4051073" cy="4051073"/>
          </a:xfrm>
        </p:grpSpPr>
        <p:sp>
          <p:nvSpPr>
            <p:cNvPr id="67" name="楕円 66">
              <a:extLst>
                <a:ext uri="{FF2B5EF4-FFF2-40B4-BE49-F238E27FC236}">
                  <a16:creationId xmlns:a16="http://schemas.microsoft.com/office/drawing/2014/main" id="{76968089-4238-44FB-B87B-CC9A6F70E6DE}"/>
                </a:ext>
              </a:extLst>
            </p:cNvPr>
            <p:cNvSpPr/>
            <p:nvPr/>
          </p:nvSpPr>
          <p:spPr>
            <a:xfrm>
              <a:off x="6052822" y="3863993"/>
              <a:ext cx="4051073" cy="4051073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000"/>
            </a:p>
          </p:txBody>
        </p:sp>
        <p:pic>
          <p:nvPicPr>
            <p:cNvPr id="68" name="図 67" descr="アイコン&#10;&#10;自動的に生成された説明">
              <a:extLst>
                <a:ext uri="{FF2B5EF4-FFF2-40B4-BE49-F238E27FC236}">
                  <a16:creationId xmlns:a16="http://schemas.microsoft.com/office/drawing/2014/main" id="{1B099025-8587-4CDD-B9BF-17F51A3754F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88316" y="4499487"/>
              <a:ext cx="2780084" cy="2780084"/>
            </a:xfrm>
            <a:prstGeom prst="rect">
              <a:avLst/>
            </a:prstGeom>
          </p:spPr>
        </p:pic>
      </p:grp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97D85E0D-F593-4382-8713-38C055FFADCD}"/>
              </a:ext>
            </a:extLst>
          </p:cNvPr>
          <p:cNvSpPr txBox="1"/>
          <p:nvPr/>
        </p:nvSpPr>
        <p:spPr>
          <a:xfrm>
            <a:off x="10398728" y="1102721"/>
            <a:ext cx="615553" cy="1656139"/>
          </a:xfrm>
          <a:prstGeom prst="rect">
            <a:avLst/>
          </a:prstGeom>
          <a:solidFill>
            <a:srgbClr val="1D3156"/>
          </a:solidFill>
          <a:ln>
            <a:noFill/>
          </a:ln>
        </p:spPr>
        <p:txBody>
          <a:bodyPr vert="eaVert" wrap="square" rtlCol="0">
            <a:spAutoFit/>
          </a:bodyPr>
          <a:lstStyle/>
          <a:p>
            <a:r>
              <a:rPr lang="ja-JP" altLang="en-US" sz="1200">
                <a:solidFill>
                  <a:schemeClr val="bg1"/>
                </a:solidFill>
                <a:latin typeface="YuGothic"/>
              </a:rPr>
              <a:t>講演者所属団体名</a:t>
            </a:r>
            <a:endParaRPr lang="en-US" altLang="ja-JP" sz="1200">
              <a:solidFill>
                <a:schemeClr val="bg1"/>
              </a:solidFill>
              <a:latin typeface="YuGothic"/>
            </a:endParaRPr>
          </a:p>
          <a:p>
            <a:r>
              <a:rPr lang="ja-JP" altLang="en-US" sz="1600" b="1">
                <a:solidFill>
                  <a:schemeClr val="bg1"/>
                </a:solidFill>
                <a:latin typeface="YuGothic"/>
              </a:rPr>
              <a:t>講演者名講演者</a:t>
            </a:r>
          </a:p>
        </p:txBody>
      </p: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C4255168-8409-4FAD-B60A-F801DB9C058D}"/>
              </a:ext>
            </a:extLst>
          </p:cNvPr>
          <p:cNvGrpSpPr/>
          <p:nvPr/>
        </p:nvGrpSpPr>
        <p:grpSpPr>
          <a:xfrm>
            <a:off x="7046322" y="1656471"/>
            <a:ext cx="2322841" cy="2397659"/>
            <a:chOff x="6052822" y="3863993"/>
            <a:chExt cx="4051073" cy="4051073"/>
          </a:xfrm>
        </p:grpSpPr>
        <p:sp>
          <p:nvSpPr>
            <p:cNvPr id="84" name="楕円 83">
              <a:extLst>
                <a:ext uri="{FF2B5EF4-FFF2-40B4-BE49-F238E27FC236}">
                  <a16:creationId xmlns:a16="http://schemas.microsoft.com/office/drawing/2014/main" id="{068C841D-538C-4670-925F-555C1E5F30D5}"/>
                </a:ext>
              </a:extLst>
            </p:cNvPr>
            <p:cNvSpPr/>
            <p:nvPr/>
          </p:nvSpPr>
          <p:spPr>
            <a:xfrm>
              <a:off x="6052822" y="3863993"/>
              <a:ext cx="4051073" cy="4051073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000"/>
            </a:p>
          </p:txBody>
        </p:sp>
        <p:pic>
          <p:nvPicPr>
            <p:cNvPr id="85" name="図 84" descr="アイコン&#10;&#10;自動的に生成された説明">
              <a:extLst>
                <a:ext uri="{FF2B5EF4-FFF2-40B4-BE49-F238E27FC236}">
                  <a16:creationId xmlns:a16="http://schemas.microsoft.com/office/drawing/2014/main" id="{DCA78191-7A1E-427D-B7C8-DB707598F7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88316" y="4499487"/>
              <a:ext cx="2780084" cy="2780084"/>
            </a:xfrm>
            <a:prstGeom prst="rect">
              <a:avLst/>
            </a:prstGeom>
          </p:spPr>
        </p:pic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EA84CE0C-2295-4E5F-8E9A-5ECA97DC316D}"/>
              </a:ext>
            </a:extLst>
          </p:cNvPr>
          <p:cNvGrpSpPr/>
          <p:nvPr/>
        </p:nvGrpSpPr>
        <p:grpSpPr>
          <a:xfrm>
            <a:off x="8620065" y="3304229"/>
            <a:ext cx="2322841" cy="2397659"/>
            <a:chOff x="6052822" y="3863993"/>
            <a:chExt cx="4051073" cy="4051073"/>
          </a:xfrm>
        </p:grpSpPr>
        <p:sp>
          <p:nvSpPr>
            <p:cNvPr id="87" name="楕円 86">
              <a:extLst>
                <a:ext uri="{FF2B5EF4-FFF2-40B4-BE49-F238E27FC236}">
                  <a16:creationId xmlns:a16="http://schemas.microsoft.com/office/drawing/2014/main" id="{4FFD0E43-3618-4567-AB48-3A1434EFC7F3}"/>
                </a:ext>
              </a:extLst>
            </p:cNvPr>
            <p:cNvSpPr/>
            <p:nvPr/>
          </p:nvSpPr>
          <p:spPr>
            <a:xfrm>
              <a:off x="6052822" y="3863993"/>
              <a:ext cx="4051073" cy="4051073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000"/>
            </a:p>
          </p:txBody>
        </p:sp>
        <p:pic>
          <p:nvPicPr>
            <p:cNvPr id="88" name="図 87" descr="アイコン&#10;&#10;自動的に生成された説明">
              <a:extLst>
                <a:ext uri="{FF2B5EF4-FFF2-40B4-BE49-F238E27FC236}">
                  <a16:creationId xmlns:a16="http://schemas.microsoft.com/office/drawing/2014/main" id="{218E8DE8-1497-48B1-8FF3-B908443E026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88316" y="4499487"/>
              <a:ext cx="2780084" cy="2780084"/>
            </a:xfrm>
            <a:prstGeom prst="rect">
              <a:avLst/>
            </a:prstGeom>
          </p:spPr>
        </p:pic>
      </p:grp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9CBAE849-34FB-4DFB-BC8C-1658CC2828A0}"/>
              </a:ext>
            </a:extLst>
          </p:cNvPr>
          <p:cNvSpPr txBox="1"/>
          <p:nvPr/>
        </p:nvSpPr>
        <p:spPr>
          <a:xfrm>
            <a:off x="7129487" y="2713978"/>
            <a:ext cx="615553" cy="1656139"/>
          </a:xfrm>
          <a:prstGeom prst="rect">
            <a:avLst/>
          </a:prstGeom>
          <a:solidFill>
            <a:srgbClr val="1D3156"/>
          </a:solidFill>
          <a:ln>
            <a:noFill/>
          </a:ln>
        </p:spPr>
        <p:txBody>
          <a:bodyPr vert="eaVert" wrap="square" rtlCol="0">
            <a:spAutoFit/>
          </a:bodyPr>
          <a:lstStyle/>
          <a:p>
            <a:r>
              <a:rPr lang="ja-JP" altLang="en-US" sz="1200">
                <a:solidFill>
                  <a:schemeClr val="bg1"/>
                </a:solidFill>
                <a:latin typeface="YuGothic"/>
              </a:rPr>
              <a:t>講演者所属団体名</a:t>
            </a:r>
            <a:endParaRPr lang="en-US" altLang="ja-JP" sz="1200">
              <a:solidFill>
                <a:schemeClr val="bg1"/>
              </a:solidFill>
              <a:latin typeface="YuGothic"/>
            </a:endParaRPr>
          </a:p>
          <a:p>
            <a:r>
              <a:rPr lang="ja-JP" altLang="en-US" sz="1600" b="1">
                <a:solidFill>
                  <a:schemeClr val="bg1"/>
                </a:solidFill>
                <a:latin typeface="YuGothic"/>
              </a:rPr>
              <a:t>講演者名講演者</a:t>
            </a: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90FDACAA-B0FF-4C91-9DE6-D568C1D9B8D8}"/>
              </a:ext>
            </a:extLst>
          </p:cNvPr>
          <p:cNvSpPr txBox="1"/>
          <p:nvPr/>
        </p:nvSpPr>
        <p:spPr>
          <a:xfrm>
            <a:off x="10398729" y="4094207"/>
            <a:ext cx="615553" cy="1656139"/>
          </a:xfrm>
          <a:prstGeom prst="rect">
            <a:avLst/>
          </a:prstGeom>
          <a:solidFill>
            <a:srgbClr val="1D3156"/>
          </a:solidFill>
          <a:ln>
            <a:noFill/>
          </a:ln>
        </p:spPr>
        <p:txBody>
          <a:bodyPr vert="eaVert" wrap="square" rtlCol="0">
            <a:spAutoFit/>
          </a:bodyPr>
          <a:lstStyle/>
          <a:p>
            <a:r>
              <a:rPr lang="ja-JP" altLang="en-US" sz="1200">
                <a:solidFill>
                  <a:schemeClr val="bg1"/>
                </a:solidFill>
                <a:latin typeface="YuGothic"/>
              </a:rPr>
              <a:t>講演者所属団体名</a:t>
            </a:r>
            <a:endParaRPr lang="en-US" altLang="ja-JP" sz="1200">
              <a:solidFill>
                <a:schemeClr val="bg1"/>
              </a:solidFill>
              <a:latin typeface="YuGothic"/>
            </a:endParaRPr>
          </a:p>
          <a:p>
            <a:r>
              <a:rPr lang="ja-JP" altLang="en-US" sz="1600" b="1">
                <a:solidFill>
                  <a:schemeClr val="bg1"/>
                </a:solidFill>
                <a:latin typeface="YuGothic"/>
              </a:rPr>
              <a:t>講演者名講演者</a:t>
            </a: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C1847536-FE2B-4DA4-840F-9F40254C5DF4}"/>
              </a:ext>
            </a:extLst>
          </p:cNvPr>
          <p:cNvSpPr/>
          <p:nvPr/>
        </p:nvSpPr>
        <p:spPr>
          <a:xfrm>
            <a:off x="3598034" y="5102422"/>
            <a:ext cx="3286858" cy="285654"/>
          </a:xfrm>
          <a:prstGeom prst="rect">
            <a:avLst/>
          </a:prstGeom>
          <a:solidFill>
            <a:schemeClr val="bg1"/>
          </a:solidFill>
          <a:ln>
            <a:solidFill>
              <a:srgbClr val="1D31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spc="1111">
                <a:solidFill>
                  <a:srgbClr val="1D3156"/>
                </a:solidFill>
              </a:rPr>
              <a:t>参加無料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246C1CC-2572-4A02-B92A-273CF1682403}"/>
              </a:ext>
            </a:extLst>
          </p:cNvPr>
          <p:cNvSpPr/>
          <p:nvPr/>
        </p:nvSpPr>
        <p:spPr>
          <a:xfrm>
            <a:off x="263004" y="1376251"/>
            <a:ext cx="5880178" cy="967186"/>
          </a:xfrm>
          <a:prstGeom prst="rect">
            <a:avLst/>
          </a:prstGeom>
          <a:solidFill>
            <a:srgbClr val="1D3156"/>
          </a:solidFill>
          <a:ln>
            <a:solidFill>
              <a:srgbClr val="1D31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926B60CD-0112-4C0B-AA7B-60BE7304C893}"/>
              </a:ext>
            </a:extLst>
          </p:cNvPr>
          <p:cNvSpPr txBox="1"/>
          <p:nvPr/>
        </p:nvSpPr>
        <p:spPr>
          <a:xfrm>
            <a:off x="210483" y="1326487"/>
            <a:ext cx="694671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spc="-333">
                <a:solidFill>
                  <a:srgbClr val="FFCE33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セミナータイトル</a:t>
            </a:r>
            <a:r>
              <a:rPr lang="ja-JP" altLang="en-US" sz="6000" spc="-333">
                <a:solidFill>
                  <a:srgbClr val="1D3156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 </a:t>
            </a:r>
            <a:r>
              <a:rPr lang="ja-JP" altLang="en-US" sz="4800" spc="-333">
                <a:solidFill>
                  <a:srgbClr val="1D3156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が</a:t>
            </a:r>
            <a:r>
              <a:rPr lang="ja-JP" altLang="en-US" sz="6000" spc="-333">
                <a:solidFill>
                  <a:srgbClr val="1D3156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入ります</a:t>
            </a:r>
            <a:r>
              <a:rPr lang="ja-JP" altLang="en-US" sz="5400" spc="-333">
                <a:solidFill>
                  <a:srgbClr val="1D3156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。</a:t>
            </a:r>
            <a:r>
              <a:rPr lang="ja-JP" altLang="en-US" sz="6000" spc="-333">
                <a:solidFill>
                  <a:srgbClr val="1D3156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セミナータイトル</a:t>
            </a:r>
            <a:r>
              <a:rPr lang="ja-JP" altLang="en-US" sz="4400" spc="-333">
                <a:solidFill>
                  <a:srgbClr val="1D3156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が</a:t>
            </a:r>
            <a:r>
              <a:rPr lang="ja-JP" altLang="en-US" sz="6000" spc="-333">
                <a:solidFill>
                  <a:srgbClr val="1D3156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入ります</a:t>
            </a:r>
          </a:p>
        </p:txBody>
      </p:sp>
    </p:spTree>
    <p:extLst>
      <p:ext uri="{BB962C8B-B14F-4D97-AF65-F5344CB8AC3E}">
        <p14:creationId xmlns:p14="http://schemas.microsoft.com/office/powerpoint/2010/main" val="7147779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 descr="図形, 四角形&#10;&#10;自動的に生成された説明">
            <a:extLst>
              <a:ext uri="{FF2B5EF4-FFF2-40B4-BE49-F238E27FC236}">
                <a16:creationId xmlns:a16="http://schemas.microsoft.com/office/drawing/2014/main" id="{B4689BC3-47B8-4C51-A603-3C3E34CE1A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430000" cy="5981700"/>
          </a:xfrm>
          <a:prstGeom prst="rect">
            <a:avLst/>
          </a:prstGeom>
        </p:spPr>
      </p:pic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DB70D2E7-62EF-410F-90C4-98D35AEAF23A}"/>
              </a:ext>
            </a:extLst>
          </p:cNvPr>
          <p:cNvSpPr txBox="1"/>
          <p:nvPr/>
        </p:nvSpPr>
        <p:spPr>
          <a:xfrm>
            <a:off x="3543447" y="759972"/>
            <a:ext cx="4343107" cy="735747"/>
          </a:xfrm>
          <a:prstGeom prst="roundRect">
            <a:avLst>
              <a:gd name="adj" fmla="val 50000"/>
            </a:avLst>
          </a:prstGeom>
          <a:noFill/>
          <a:ln w="3175">
            <a:solidFill>
              <a:schemeClr val="bg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sz="2800" b="1" spc="-167">
                <a:solidFill>
                  <a:schemeClr val="bg1"/>
                </a:solidFill>
              </a:rPr>
              <a:t>XXXXXXXXXXX</a:t>
            </a:r>
            <a:r>
              <a:rPr lang="ja-JP" altLang="en-US" sz="2800" b="1" spc="-167">
                <a:solidFill>
                  <a:schemeClr val="bg1"/>
                </a:solidFill>
              </a:rPr>
              <a:t>必見！</a:t>
            </a: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926B60CD-0112-4C0B-AA7B-60BE7304C893}"/>
              </a:ext>
            </a:extLst>
          </p:cNvPr>
          <p:cNvSpPr txBox="1"/>
          <p:nvPr/>
        </p:nvSpPr>
        <p:spPr>
          <a:xfrm>
            <a:off x="1177317" y="1377109"/>
            <a:ext cx="9075367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200" b="1" spc="-333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セミナータイト</a:t>
            </a:r>
            <a:r>
              <a:rPr lang="ja-JP" altLang="en-US" sz="7200" spc="-333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ル</a:t>
            </a:r>
            <a:r>
              <a:rPr lang="ja-JP" altLang="en-US" sz="4800" spc="-333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が</a:t>
            </a:r>
            <a:endParaRPr lang="en-US" altLang="ja-JP" sz="5400" spc="-333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algn="ctr"/>
            <a:r>
              <a:rPr lang="ja-JP" altLang="en-US" sz="6600" spc="-333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入ります</a:t>
            </a:r>
            <a:r>
              <a:rPr lang="ja-JP" altLang="en-US" sz="4800" spc="-333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。</a:t>
            </a:r>
            <a:r>
              <a:rPr lang="ja-JP" altLang="en-US" sz="6600" spc="-333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セミナータイトル</a:t>
            </a:r>
            <a:r>
              <a:rPr lang="ja-JP" altLang="en-US" sz="4800" spc="-333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が</a:t>
            </a:r>
            <a:r>
              <a:rPr lang="ja-JP" altLang="en-US" sz="6600" spc="-333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入ります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5090E42A-7A82-4154-BAC8-E40CC0D9CB6F}"/>
              </a:ext>
            </a:extLst>
          </p:cNvPr>
          <p:cNvSpPr/>
          <p:nvPr/>
        </p:nvSpPr>
        <p:spPr>
          <a:xfrm>
            <a:off x="8328747" y="-9337"/>
            <a:ext cx="3101253" cy="77741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556"/>
              <a:t>ロゴ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05D78B98-3545-4AD9-9C1C-F3BEA127AB73}"/>
              </a:ext>
            </a:extLst>
          </p:cNvPr>
          <p:cNvSpPr txBox="1"/>
          <p:nvPr/>
        </p:nvSpPr>
        <p:spPr>
          <a:xfrm>
            <a:off x="227590" y="209136"/>
            <a:ext cx="2188632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ja-JP" altLang="en-US" sz="2000" spc="300">
                <a:solidFill>
                  <a:schemeClr val="bg1"/>
                </a:solidFill>
              </a:rPr>
              <a:t>参加無料</a:t>
            </a: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770DFE55-372C-4B51-9268-5BAB4C94EB3C}"/>
              </a:ext>
            </a:extLst>
          </p:cNvPr>
          <p:cNvSpPr txBox="1"/>
          <p:nvPr/>
        </p:nvSpPr>
        <p:spPr>
          <a:xfrm>
            <a:off x="1365283" y="4682701"/>
            <a:ext cx="58040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spc="-167">
                <a:latin typeface="游ゴシック" panose="020B0400000000000000" pitchFamily="50" charset="-128"/>
                <a:ea typeface="游ゴシック" panose="020B0400000000000000" pitchFamily="50" charset="-128"/>
              </a:rPr>
              <a:t>20XX. </a:t>
            </a:r>
            <a:r>
              <a:rPr lang="en-US" altLang="ja-JP" sz="6000" b="1" spc="-167">
                <a:latin typeface="游ゴシック" panose="020B0400000000000000" pitchFamily="50" charset="-128"/>
                <a:ea typeface="游ゴシック" panose="020B0400000000000000" pitchFamily="50" charset="-128"/>
              </a:rPr>
              <a:t>XX.XX </a:t>
            </a:r>
            <a:r>
              <a:rPr lang="en-US" altLang="ja-JP" sz="2800" b="1" spc="-167">
                <a:latin typeface="游ゴシック" panose="020B0400000000000000" pitchFamily="50" charset="-128"/>
                <a:ea typeface="游ゴシック" panose="020B0400000000000000" pitchFamily="50" charset="-128"/>
              </a:rPr>
              <a:t>WED</a:t>
            </a:r>
            <a:endParaRPr lang="ja-JP" altLang="en-US" sz="6600" b="1" spc="-167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0E33AEAF-3EC7-4563-A1E0-8B82DB695F0E}"/>
              </a:ext>
            </a:extLst>
          </p:cNvPr>
          <p:cNvSpPr txBox="1"/>
          <p:nvPr/>
        </p:nvSpPr>
        <p:spPr>
          <a:xfrm>
            <a:off x="6229471" y="4567632"/>
            <a:ext cx="59780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b="1"/>
              <a:t>XX:XX</a:t>
            </a:r>
            <a:r>
              <a:rPr lang="ja-JP" altLang="en-US" sz="4400" b="1"/>
              <a:t>～</a:t>
            </a:r>
            <a:r>
              <a:rPr lang="en-US" altLang="ja-JP" sz="4400" b="1"/>
              <a:t>XX:XX</a:t>
            </a:r>
            <a:endParaRPr lang="ja-JP" altLang="en-US" sz="4400" b="1"/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F7EE552B-B2C7-453D-8659-A6DFA539CE32}"/>
              </a:ext>
            </a:extLst>
          </p:cNvPr>
          <p:cNvSpPr/>
          <p:nvPr/>
        </p:nvSpPr>
        <p:spPr>
          <a:xfrm>
            <a:off x="6133454" y="5154697"/>
            <a:ext cx="3639176" cy="2693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b="1" spc="1111">
                <a:solidFill>
                  <a:schemeClr val="tx1"/>
                </a:solidFill>
              </a:rPr>
              <a:t>ONLINE</a:t>
            </a:r>
            <a:r>
              <a:rPr lang="ja-JP" altLang="en-US" sz="2000" b="1" spc="1111">
                <a:solidFill>
                  <a:schemeClr val="tx1"/>
                </a:solidFill>
              </a:rPr>
              <a:t>開催</a:t>
            </a:r>
          </a:p>
        </p:txBody>
      </p:sp>
    </p:spTree>
    <p:extLst>
      <p:ext uri="{BB962C8B-B14F-4D97-AF65-F5344CB8AC3E}">
        <p14:creationId xmlns:p14="http://schemas.microsoft.com/office/powerpoint/2010/main" val="2879386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3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直線コネクタ 44">
            <a:extLst>
              <a:ext uri="{FF2B5EF4-FFF2-40B4-BE49-F238E27FC236}">
                <a16:creationId xmlns:a16="http://schemas.microsoft.com/office/drawing/2014/main" id="{EFA71497-9FC1-492D-BD74-5134AA390B72}"/>
              </a:ext>
            </a:extLst>
          </p:cNvPr>
          <p:cNvCxnSpPr/>
          <p:nvPr/>
        </p:nvCxnSpPr>
        <p:spPr>
          <a:xfrm>
            <a:off x="387927" y="886691"/>
            <a:ext cx="10543309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EEC69B60-E8DA-448B-98A9-E012B6BCB07C}"/>
              </a:ext>
            </a:extLst>
          </p:cNvPr>
          <p:cNvSpPr txBox="1"/>
          <p:nvPr/>
        </p:nvSpPr>
        <p:spPr>
          <a:xfrm>
            <a:off x="387927" y="341899"/>
            <a:ext cx="5001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>
                <a:solidFill>
                  <a:schemeClr val="accent1">
                    <a:lumMod val="50000"/>
                  </a:schemeClr>
                </a:solidFill>
                <a:latin typeface="Noto Sans" panose="020B0502040504020204" pitchFamily="34" charset="0"/>
                <a:cs typeface="Noto Sans" panose="020B0502040504020204" pitchFamily="34" charset="0"/>
              </a:rPr>
              <a:t>使用例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B6B3879D-42BC-43C6-8364-0D5F0CC7F6A2}"/>
              </a:ext>
            </a:extLst>
          </p:cNvPr>
          <p:cNvGrpSpPr/>
          <p:nvPr/>
        </p:nvGrpSpPr>
        <p:grpSpPr>
          <a:xfrm>
            <a:off x="1962254" y="1159926"/>
            <a:ext cx="7505491" cy="3950258"/>
            <a:chOff x="1962254" y="1198886"/>
            <a:chExt cx="7505491" cy="3950258"/>
          </a:xfrm>
        </p:grpSpPr>
        <p:pic>
          <p:nvPicPr>
            <p:cNvPr id="16" name="図 15">
              <a:extLst>
                <a:ext uri="{FF2B5EF4-FFF2-40B4-BE49-F238E27FC236}">
                  <a16:creationId xmlns:a16="http://schemas.microsoft.com/office/drawing/2014/main" id="{01A5E648-624D-497B-9D4B-0E2C68B3F7C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62254" y="1198886"/>
              <a:ext cx="7505491" cy="3950258"/>
            </a:xfrm>
            <a:prstGeom prst="rect">
              <a:avLst/>
            </a:prstGeom>
          </p:spPr>
        </p:pic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3A707567-F861-45B3-BF5D-85FB9E8A78F3}"/>
                </a:ext>
              </a:extLst>
            </p:cNvPr>
            <p:cNvSpPr/>
            <p:nvPr/>
          </p:nvSpPr>
          <p:spPr>
            <a:xfrm>
              <a:off x="6505296" y="1994066"/>
              <a:ext cx="2247255" cy="588936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 w="28575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4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6B192C58-0596-41F9-849A-7AC5BA75A22F}"/>
                </a:ext>
              </a:extLst>
            </p:cNvPr>
            <p:cNvSpPr/>
            <p:nvPr/>
          </p:nvSpPr>
          <p:spPr>
            <a:xfrm>
              <a:off x="6505296" y="1988925"/>
              <a:ext cx="2247255" cy="588936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400" b="1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</a:t>
              </a:r>
              <a:endParaRPr kumimoji="1" lang="ja-JP" altLang="en-US" sz="24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0CECD19-C0E2-4291-94AC-641529606F87}"/>
              </a:ext>
            </a:extLst>
          </p:cNvPr>
          <p:cNvSpPr txBox="1"/>
          <p:nvPr/>
        </p:nvSpPr>
        <p:spPr>
          <a:xfrm>
            <a:off x="1416000" y="5214141"/>
            <a:ext cx="859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>
                <a:latin typeface="+mn-ea"/>
                <a:cs typeface="Noto Sans" panose="020B0502040504020204" pitchFamily="34" charset="0"/>
              </a:rPr>
              <a:t>上記のように、背景に画像を置くことでも、簡単かつ見栄えするバナー作成が可能です。</a:t>
            </a:r>
          </a:p>
        </p:txBody>
      </p:sp>
    </p:spTree>
    <p:extLst>
      <p:ext uri="{BB962C8B-B14F-4D97-AF65-F5344CB8AC3E}">
        <p14:creationId xmlns:p14="http://schemas.microsoft.com/office/powerpoint/2010/main" val="24997567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88DB222D-6AC2-41E5-862E-4C5CB0D562AA}"/>
              </a:ext>
            </a:extLst>
          </p:cNvPr>
          <p:cNvCxnSpPr/>
          <p:nvPr/>
        </p:nvCxnSpPr>
        <p:spPr>
          <a:xfrm>
            <a:off x="387927" y="886691"/>
            <a:ext cx="10543309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4B5A95B-4B8F-49A7-9337-8C50AD9AB222}"/>
              </a:ext>
            </a:extLst>
          </p:cNvPr>
          <p:cNvSpPr txBox="1"/>
          <p:nvPr/>
        </p:nvSpPr>
        <p:spPr>
          <a:xfrm>
            <a:off x="387927" y="341899"/>
            <a:ext cx="5001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solidFill>
                  <a:schemeClr val="accent1">
                    <a:lumMod val="50000"/>
                  </a:schemeClr>
                </a:solidFill>
                <a:latin typeface="Noto Sans" panose="020B0502040504020204" pitchFamily="34" charset="0"/>
                <a:cs typeface="Noto Sans" panose="020B0502040504020204" pitchFamily="34" charset="0"/>
              </a:rPr>
              <a:t>会社概要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A4EAE8B-2B9D-B542-2F8A-D5AF6D6627BE}"/>
              </a:ext>
            </a:extLst>
          </p:cNvPr>
          <p:cNvSpPr txBox="1"/>
          <p:nvPr/>
        </p:nvSpPr>
        <p:spPr>
          <a:xfrm>
            <a:off x="986185" y="4634499"/>
            <a:ext cx="1220012" cy="272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8" kern="0" spc="-9">
                <a:solidFill>
                  <a:srgbClr val="3E3A39"/>
                </a:solidFill>
                <a:latin typeface="+mn-ea"/>
              </a:rPr>
              <a:t>9,975</a:t>
            </a:r>
            <a:r>
              <a:rPr kumimoji="1" lang="ja-JP" altLang="en-US" sz="1108" kern="0" spc="-9">
                <a:solidFill>
                  <a:srgbClr val="3E3A39"/>
                </a:solidFill>
                <a:latin typeface="+mn-ea"/>
              </a:rPr>
              <a:t>万円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7EB6831-E18B-024E-5C56-DDAEA8131F9F}"/>
              </a:ext>
            </a:extLst>
          </p:cNvPr>
          <p:cNvSpPr txBox="1"/>
          <p:nvPr/>
        </p:nvSpPr>
        <p:spPr>
          <a:xfrm>
            <a:off x="973424" y="5109254"/>
            <a:ext cx="1663789" cy="170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ja-JP" altLang="en-US" sz="738">
                <a:solidFill>
                  <a:srgbClr val="2AA4C3"/>
                </a:solidFill>
                <a:latin typeface="+mn-ea"/>
              </a:rPr>
              <a:t>●</a:t>
            </a:r>
            <a:r>
              <a:rPr kumimoji="1" lang="ja-JP" altLang="en-US" sz="1108" b="1">
                <a:latin typeface="+mn-ea"/>
              </a:rPr>
              <a:t>お問い合わせ</a:t>
            </a:r>
            <a:endParaRPr kumimoji="1" lang="ja-JP" altLang="en-US" sz="738" b="1">
              <a:latin typeface="+mn-ea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2114897-644F-D827-7820-F9D2EC84792E}"/>
              </a:ext>
            </a:extLst>
          </p:cNvPr>
          <p:cNvSpPr txBox="1"/>
          <p:nvPr/>
        </p:nvSpPr>
        <p:spPr>
          <a:xfrm>
            <a:off x="1094546" y="5357582"/>
            <a:ext cx="1352061" cy="170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108">
                <a:latin typeface="+mn-ea"/>
              </a:rPr>
              <a:t>tel. 03-6820-8620</a:t>
            </a:r>
            <a:endParaRPr kumimoji="1" lang="ja-JP" altLang="en-US" sz="1108">
              <a:latin typeface="+mn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3CAE82F-70F3-DF65-CA0A-3F250E8E8621}"/>
              </a:ext>
            </a:extLst>
          </p:cNvPr>
          <p:cNvSpPr txBox="1"/>
          <p:nvPr/>
        </p:nvSpPr>
        <p:spPr>
          <a:xfrm>
            <a:off x="2368021" y="5341211"/>
            <a:ext cx="2214436" cy="170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108">
                <a:latin typeface="+mn-ea"/>
              </a:rPr>
              <a:t>mail. </a:t>
            </a:r>
            <a:r>
              <a:rPr kumimoji="1" lang="en-US" altLang="ja-JP" sz="1108" err="1">
                <a:latin typeface="+mn-ea"/>
              </a:rPr>
              <a:t>sales@sprasia.com</a:t>
            </a:r>
            <a:endParaRPr kumimoji="1" lang="ja-JP" altLang="en-US" sz="1108">
              <a:latin typeface="+mn-ea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ADAB31CB-FA82-092E-C7D5-C9192292FCB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2560" y="1987750"/>
            <a:ext cx="3756314" cy="2605825"/>
          </a:xfrm>
          <a:prstGeom prst="rect">
            <a:avLst/>
          </a:prstGeom>
        </p:spPr>
      </p:pic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7BB68A84-C7E7-9237-F99B-39F9C9ADED6C}"/>
              </a:ext>
            </a:extLst>
          </p:cNvPr>
          <p:cNvCxnSpPr>
            <a:cxnSpLocks/>
          </p:cNvCxnSpPr>
          <p:nvPr/>
        </p:nvCxnSpPr>
        <p:spPr>
          <a:xfrm flipH="1">
            <a:off x="944257" y="1551058"/>
            <a:ext cx="4120615" cy="0"/>
          </a:xfrm>
          <a:prstGeom prst="line">
            <a:avLst/>
          </a:prstGeom>
          <a:ln>
            <a:solidFill>
              <a:srgbClr val="3E3A3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CB5B625-68FA-606F-76F0-B62284418193}"/>
              </a:ext>
            </a:extLst>
          </p:cNvPr>
          <p:cNvSpPr txBox="1"/>
          <p:nvPr/>
        </p:nvSpPr>
        <p:spPr>
          <a:xfrm>
            <a:off x="872762" y="1665497"/>
            <a:ext cx="1141285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5034" indent="-125034">
              <a:buClr>
                <a:srgbClr val="2AA3C3"/>
              </a:buClr>
              <a:buFont typeface="Wingdings" pitchFamily="2" charset="2"/>
              <a:buChar char="l"/>
            </a:pPr>
            <a:r>
              <a:rPr kumimoji="1" lang="ja-JP" altLang="en-US" sz="1108" b="1">
                <a:solidFill>
                  <a:srgbClr val="231815"/>
                </a:solidFill>
                <a:latin typeface="+mn-ea"/>
              </a:rPr>
              <a:t>社　名／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13B6E34-3576-0516-C9CB-A411195E8201}"/>
              </a:ext>
            </a:extLst>
          </p:cNvPr>
          <p:cNvSpPr txBox="1"/>
          <p:nvPr/>
        </p:nvSpPr>
        <p:spPr>
          <a:xfrm>
            <a:off x="1005077" y="1904113"/>
            <a:ext cx="3085230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8" kern="0" spc="-18">
                <a:solidFill>
                  <a:srgbClr val="3E3A39"/>
                </a:solidFill>
                <a:latin typeface="+mn-ea"/>
              </a:rPr>
              <a:t>株式会社スプラシア　</a:t>
            </a:r>
            <a:r>
              <a:rPr kumimoji="1" lang="en" altLang="ja-JP" sz="1108" kern="0" spc="-18" err="1">
                <a:solidFill>
                  <a:srgbClr val="3E3A39"/>
                </a:solidFill>
                <a:latin typeface="+mn-ea"/>
              </a:rPr>
              <a:t>Sprasia</a:t>
            </a:r>
            <a:r>
              <a:rPr kumimoji="1" lang="en" altLang="ja-JP" sz="1108" kern="0" spc="-18">
                <a:solidFill>
                  <a:srgbClr val="3E3A39"/>
                </a:solidFill>
                <a:latin typeface="+mn-ea"/>
              </a:rPr>
              <a:t>, Inc.</a:t>
            </a:r>
            <a:endParaRPr kumimoji="1" lang="ja-JP" altLang="en-US" sz="1108" kern="0" spc="-18">
              <a:solidFill>
                <a:srgbClr val="3E3A39"/>
              </a:solidFill>
              <a:latin typeface="+mn-ea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3D27E14-5CE7-46A5-A99B-3848D8387ADD}"/>
              </a:ext>
            </a:extLst>
          </p:cNvPr>
          <p:cNvSpPr txBox="1"/>
          <p:nvPr/>
        </p:nvSpPr>
        <p:spPr>
          <a:xfrm>
            <a:off x="8077675" y="1735193"/>
            <a:ext cx="2378901" cy="333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38" b="1">
                <a:solidFill>
                  <a:srgbClr val="231815"/>
                </a:solidFill>
                <a:latin typeface="+mn-ea"/>
              </a:rPr>
              <a:t>株式会社博展 ／</a:t>
            </a:r>
            <a:r>
              <a:rPr kumimoji="1" lang="ja-JP" altLang="en-US" sz="738" spc="-18">
                <a:solidFill>
                  <a:srgbClr val="3E3A39"/>
                </a:solidFill>
                <a:latin typeface="+mn-ea"/>
              </a:rPr>
              <a:t>フィジカルイベントの博展</a:t>
            </a:r>
          </a:p>
          <a:p>
            <a:endParaRPr kumimoji="1" lang="ja-JP" altLang="en-US" sz="831" b="1">
              <a:solidFill>
                <a:srgbClr val="231815"/>
              </a:solidFill>
              <a:latin typeface="+mn-ea"/>
            </a:endParaRP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E4D0B3AA-A997-7C55-C1BC-48C08C58A6D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8067" y="1641801"/>
            <a:ext cx="1525292" cy="275791"/>
          </a:xfrm>
          <a:prstGeom prst="rect">
            <a:avLst/>
          </a:prstGeom>
        </p:spPr>
      </p:pic>
      <p:pic>
        <p:nvPicPr>
          <p:cNvPr id="14" name="Picture 2" descr="JASDAQ">
            <a:extLst>
              <a:ext uri="{FF2B5EF4-FFF2-40B4-BE49-F238E27FC236}">
                <a16:creationId xmlns:a16="http://schemas.microsoft.com/office/drawing/2014/main" id="{B6D4BB46-1BD1-E246-20E5-2536AA008B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52956" y="4644578"/>
            <a:ext cx="432000" cy="48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プライバシーマーク">
            <a:hlinkClick r:id="rId6"/>
            <a:extLst>
              <a:ext uri="{FF2B5EF4-FFF2-40B4-BE49-F238E27FC236}">
                <a16:creationId xmlns:a16="http://schemas.microsoft.com/office/drawing/2014/main" id="{B4CB08AE-E5A9-F209-4B4B-8349BE3993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63670" y="4646531"/>
            <a:ext cx="408738" cy="480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0EE0BAB-312D-E2B0-F132-6A8001EB0F74}"/>
              </a:ext>
            </a:extLst>
          </p:cNvPr>
          <p:cNvSpPr txBox="1"/>
          <p:nvPr/>
        </p:nvSpPr>
        <p:spPr>
          <a:xfrm>
            <a:off x="3248039" y="4788589"/>
            <a:ext cx="1270778" cy="10772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r"/>
            <a:r>
              <a:rPr kumimoji="1" lang="en-US" altLang="ja-JP" sz="700" dirty="0">
                <a:solidFill>
                  <a:srgbClr val="3E3A39"/>
                </a:solidFill>
                <a:latin typeface="游ゴシック"/>
                <a:ea typeface="游ゴシック"/>
              </a:rPr>
              <a:t>2023</a:t>
            </a:r>
            <a:r>
              <a:rPr kumimoji="1" lang="ja-JP" altLang="en-US" sz="700">
                <a:solidFill>
                  <a:srgbClr val="3E3A39"/>
                </a:solidFill>
                <a:latin typeface="游ゴシック"/>
                <a:ea typeface="游ゴシック"/>
              </a:rPr>
              <a:t>年10月末日時点</a:t>
            </a:r>
            <a:endParaRPr kumimoji="1" lang="ja-JP" altLang="en-US" sz="700">
              <a:latin typeface="游ゴシック"/>
              <a:ea typeface="游ゴシック"/>
            </a:endParaRPr>
          </a:p>
        </p:txBody>
      </p:sp>
      <p:pic>
        <p:nvPicPr>
          <p:cNvPr id="17" name="Picture 4">
            <a:hlinkClick r:id="rId6"/>
            <a:extLst>
              <a:ext uri="{FF2B5EF4-FFF2-40B4-BE49-F238E27FC236}">
                <a16:creationId xmlns:a16="http://schemas.microsoft.com/office/drawing/2014/main" id="{F104B209-3BAF-0199-CB9F-9102F7FBA9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2457" y="4422383"/>
            <a:ext cx="482416" cy="482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角丸四角形 128">
            <a:extLst>
              <a:ext uri="{FF2B5EF4-FFF2-40B4-BE49-F238E27FC236}">
                <a16:creationId xmlns:a16="http://schemas.microsoft.com/office/drawing/2014/main" id="{6DC7999E-F2F0-6C68-3BE2-283CDA13FAFB}"/>
              </a:ext>
            </a:extLst>
          </p:cNvPr>
          <p:cNvSpPr/>
          <p:nvPr/>
        </p:nvSpPr>
        <p:spPr>
          <a:xfrm>
            <a:off x="6328067" y="1287628"/>
            <a:ext cx="1144669" cy="239111"/>
          </a:xfrm>
          <a:prstGeom prst="roundRect">
            <a:avLst>
              <a:gd name="adj" fmla="val 50000"/>
            </a:avLst>
          </a:prstGeom>
          <a:solidFill>
            <a:srgbClr val="ECECEC"/>
          </a:solidFill>
          <a:ln>
            <a:solidFill>
              <a:srgbClr val="2BA4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23" kern="0" spc="-65">
                <a:solidFill>
                  <a:srgbClr val="2BA4C3"/>
                </a:solidFill>
                <a:latin typeface="+mn-ea"/>
              </a:rPr>
              <a:t>グループ会社</a:t>
            </a:r>
          </a:p>
        </p:txBody>
      </p: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8C7D9148-364C-05C5-F732-8CA923E922C8}"/>
              </a:ext>
            </a:extLst>
          </p:cNvPr>
          <p:cNvCxnSpPr>
            <a:cxnSpLocks/>
          </p:cNvCxnSpPr>
          <p:nvPr/>
        </p:nvCxnSpPr>
        <p:spPr>
          <a:xfrm flipH="1">
            <a:off x="944257" y="2236989"/>
            <a:ext cx="4120615" cy="0"/>
          </a:xfrm>
          <a:prstGeom prst="line">
            <a:avLst/>
          </a:prstGeom>
          <a:ln>
            <a:solidFill>
              <a:srgbClr val="3E3A3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8394A8A3-5D50-F42E-CC6E-1DA5E3927D1D}"/>
              </a:ext>
            </a:extLst>
          </p:cNvPr>
          <p:cNvSpPr txBox="1"/>
          <p:nvPr/>
        </p:nvSpPr>
        <p:spPr>
          <a:xfrm>
            <a:off x="872762" y="2348369"/>
            <a:ext cx="1141285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5034" indent="-125034">
              <a:buClr>
                <a:srgbClr val="2AA3C3"/>
              </a:buClr>
              <a:buFont typeface="Wingdings" pitchFamily="2" charset="2"/>
              <a:buChar char="l"/>
            </a:pPr>
            <a:r>
              <a:rPr kumimoji="1" lang="ja-JP" altLang="en-US" sz="1108" b="1" kern="0">
                <a:solidFill>
                  <a:srgbClr val="231815"/>
                </a:solidFill>
                <a:latin typeface="+mn-ea"/>
              </a:rPr>
              <a:t>代表者／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78037A47-33DD-4D2F-A6F7-1F3BA2D1846A}"/>
              </a:ext>
            </a:extLst>
          </p:cNvPr>
          <p:cNvSpPr txBox="1"/>
          <p:nvPr/>
        </p:nvSpPr>
        <p:spPr>
          <a:xfrm>
            <a:off x="1005077" y="2586985"/>
            <a:ext cx="3085230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8" kern="0" spc="-28">
                <a:solidFill>
                  <a:srgbClr val="3E3A39"/>
                </a:solidFill>
                <a:latin typeface="+mn-ea"/>
              </a:rPr>
              <a:t>代表取締役社長　中 島　優 太</a:t>
            </a:r>
          </a:p>
        </p:txBody>
      </p: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02CB6B51-8AF7-4CAC-0F42-86C73771522E}"/>
              </a:ext>
            </a:extLst>
          </p:cNvPr>
          <p:cNvCxnSpPr>
            <a:cxnSpLocks/>
          </p:cNvCxnSpPr>
          <p:nvPr/>
        </p:nvCxnSpPr>
        <p:spPr>
          <a:xfrm flipH="1">
            <a:off x="944257" y="2922920"/>
            <a:ext cx="4120615" cy="0"/>
          </a:xfrm>
          <a:prstGeom prst="line">
            <a:avLst/>
          </a:prstGeom>
          <a:ln>
            <a:solidFill>
              <a:srgbClr val="3E3A3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F6BDD1BC-B913-F563-081E-CE8494F6CD5D}"/>
              </a:ext>
            </a:extLst>
          </p:cNvPr>
          <p:cNvSpPr txBox="1"/>
          <p:nvPr/>
        </p:nvSpPr>
        <p:spPr>
          <a:xfrm>
            <a:off x="872762" y="3027834"/>
            <a:ext cx="1346980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5034" indent="-125034">
              <a:buClr>
                <a:srgbClr val="2AA3C3"/>
              </a:buClr>
              <a:buFont typeface="Wingdings" pitchFamily="2" charset="2"/>
              <a:buChar char="l"/>
            </a:pPr>
            <a:r>
              <a:rPr kumimoji="1" lang="ja-JP" altLang="en-US" sz="1108" b="1" kern="0">
                <a:solidFill>
                  <a:srgbClr val="231815"/>
                </a:solidFill>
                <a:latin typeface="+mn-ea"/>
              </a:rPr>
              <a:t>本社所在地／</a:t>
            </a:r>
          </a:p>
        </p:txBody>
      </p: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91AB4FD4-68D2-087D-909A-BBF2F32236A7}"/>
              </a:ext>
            </a:extLst>
          </p:cNvPr>
          <p:cNvCxnSpPr>
            <a:cxnSpLocks/>
          </p:cNvCxnSpPr>
          <p:nvPr/>
        </p:nvCxnSpPr>
        <p:spPr>
          <a:xfrm flipH="1">
            <a:off x="944257" y="3608851"/>
            <a:ext cx="4120615" cy="0"/>
          </a:xfrm>
          <a:prstGeom prst="line">
            <a:avLst/>
          </a:prstGeom>
          <a:ln>
            <a:solidFill>
              <a:srgbClr val="3E3A3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9F7FC34B-CDCA-D069-8B1C-31A61EECF6C5}"/>
              </a:ext>
            </a:extLst>
          </p:cNvPr>
          <p:cNvSpPr txBox="1"/>
          <p:nvPr/>
        </p:nvSpPr>
        <p:spPr>
          <a:xfrm>
            <a:off x="872762" y="3714118"/>
            <a:ext cx="1141285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5034" indent="-125034">
              <a:buClr>
                <a:srgbClr val="2AA3C3"/>
              </a:buClr>
              <a:buFont typeface="Wingdings" pitchFamily="2" charset="2"/>
              <a:buChar char="l"/>
            </a:pPr>
            <a:r>
              <a:rPr kumimoji="1" lang="ja-JP" altLang="en-US" sz="1108" b="1">
                <a:solidFill>
                  <a:srgbClr val="231815"/>
                </a:solidFill>
                <a:latin typeface="+mn-ea"/>
              </a:rPr>
              <a:t>設</a:t>
            </a:r>
            <a:r>
              <a:rPr kumimoji="1" lang="en-US" altLang="ja-JP" sz="1108" b="1">
                <a:solidFill>
                  <a:srgbClr val="231815"/>
                </a:solidFill>
                <a:latin typeface="+mn-ea"/>
              </a:rPr>
              <a:t> </a:t>
            </a:r>
            <a:r>
              <a:rPr kumimoji="1" lang="ja-JP" altLang="en-US" sz="1108" b="1">
                <a:solidFill>
                  <a:srgbClr val="231815"/>
                </a:solidFill>
                <a:latin typeface="+mn-ea"/>
              </a:rPr>
              <a:t>　立／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5C8E7C24-E9C0-3DEC-7979-1BBB171C1912}"/>
              </a:ext>
            </a:extLst>
          </p:cNvPr>
          <p:cNvSpPr txBox="1"/>
          <p:nvPr/>
        </p:nvSpPr>
        <p:spPr>
          <a:xfrm>
            <a:off x="1005077" y="3952733"/>
            <a:ext cx="4271161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8" kern="0" spc="-9">
                <a:solidFill>
                  <a:srgbClr val="3E3A39"/>
                </a:solidFill>
                <a:latin typeface="+mn-ea"/>
              </a:rPr>
              <a:t>2007</a:t>
            </a:r>
            <a:r>
              <a:rPr kumimoji="1" lang="ja-JP" altLang="en-US" sz="1108" kern="0" spc="-9">
                <a:solidFill>
                  <a:srgbClr val="3E3A39"/>
                </a:solidFill>
                <a:latin typeface="+mn-ea"/>
              </a:rPr>
              <a:t>年</a:t>
            </a:r>
            <a:r>
              <a:rPr kumimoji="1" lang="en-US" altLang="ja-JP" sz="1108" kern="0" spc="-9">
                <a:solidFill>
                  <a:srgbClr val="3E3A39"/>
                </a:solidFill>
                <a:latin typeface="+mn-ea"/>
              </a:rPr>
              <a:t>8</a:t>
            </a:r>
            <a:r>
              <a:rPr kumimoji="1" lang="ja-JP" altLang="en-US" sz="1108" kern="0" spc="-9">
                <a:solidFill>
                  <a:srgbClr val="3E3A39"/>
                </a:solidFill>
                <a:latin typeface="+mn-ea"/>
              </a:rPr>
              <a:t>月</a:t>
            </a:r>
            <a:r>
              <a:rPr kumimoji="1" lang="en-US" altLang="ja-JP" sz="1108" kern="0" spc="-9">
                <a:solidFill>
                  <a:srgbClr val="3E3A39"/>
                </a:solidFill>
                <a:latin typeface="+mn-ea"/>
              </a:rPr>
              <a:t>8</a:t>
            </a:r>
            <a:r>
              <a:rPr kumimoji="1" lang="ja-JP" altLang="en-US" sz="1108" kern="0" spc="-9">
                <a:solidFill>
                  <a:srgbClr val="3E3A39"/>
                </a:solidFill>
                <a:latin typeface="+mn-ea"/>
              </a:rPr>
              <a:t>日</a:t>
            </a:r>
          </a:p>
        </p:txBody>
      </p: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782E9A65-7027-9212-2309-879DBD7D46A4}"/>
              </a:ext>
            </a:extLst>
          </p:cNvPr>
          <p:cNvCxnSpPr>
            <a:cxnSpLocks/>
          </p:cNvCxnSpPr>
          <p:nvPr/>
        </p:nvCxnSpPr>
        <p:spPr>
          <a:xfrm flipH="1">
            <a:off x="944257" y="4294783"/>
            <a:ext cx="4120615" cy="0"/>
          </a:xfrm>
          <a:prstGeom prst="line">
            <a:avLst/>
          </a:prstGeom>
          <a:ln>
            <a:solidFill>
              <a:srgbClr val="3E3A3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B7EB071F-2945-D0B5-B849-A61682ED24C0}"/>
              </a:ext>
            </a:extLst>
          </p:cNvPr>
          <p:cNvSpPr txBox="1"/>
          <p:nvPr/>
        </p:nvSpPr>
        <p:spPr>
          <a:xfrm>
            <a:off x="872762" y="4395883"/>
            <a:ext cx="1141285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5034" indent="-125034">
              <a:buClr>
                <a:srgbClr val="2AA3C3"/>
              </a:buClr>
              <a:buFont typeface="Wingdings" pitchFamily="2" charset="2"/>
              <a:buChar char="l"/>
            </a:pPr>
            <a:r>
              <a:rPr kumimoji="1" lang="ja-JP" altLang="en-US" sz="1108" b="1" kern="0">
                <a:solidFill>
                  <a:srgbClr val="231815"/>
                </a:solidFill>
                <a:latin typeface="+mn-ea"/>
              </a:rPr>
              <a:t>資本金／</a:t>
            </a:r>
          </a:p>
        </p:txBody>
      </p: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4DF2CC80-D230-3C2D-F43D-4D5FEC4CC0D4}"/>
              </a:ext>
            </a:extLst>
          </p:cNvPr>
          <p:cNvCxnSpPr>
            <a:cxnSpLocks/>
          </p:cNvCxnSpPr>
          <p:nvPr/>
        </p:nvCxnSpPr>
        <p:spPr>
          <a:xfrm flipH="1">
            <a:off x="944257" y="4980712"/>
            <a:ext cx="4120615" cy="0"/>
          </a:xfrm>
          <a:prstGeom prst="line">
            <a:avLst/>
          </a:prstGeom>
          <a:ln>
            <a:solidFill>
              <a:srgbClr val="3E3A3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図 35">
            <a:extLst>
              <a:ext uri="{FF2B5EF4-FFF2-40B4-BE49-F238E27FC236}">
                <a16:creationId xmlns:a16="http://schemas.microsoft.com/office/drawing/2014/main" id="{3633B704-02F7-887D-BD7C-F00B7BFD1AA5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257" y="1066922"/>
            <a:ext cx="1275485" cy="312618"/>
          </a:xfrm>
          <a:prstGeom prst="rect">
            <a:avLst/>
          </a:prstGeom>
        </p:spPr>
      </p:pic>
      <p:sp>
        <p:nvSpPr>
          <p:cNvPr id="37" name="テキスト ボックス 1">
            <a:extLst>
              <a:ext uri="{FF2B5EF4-FFF2-40B4-BE49-F238E27FC236}">
                <a16:creationId xmlns:a16="http://schemas.microsoft.com/office/drawing/2014/main" id="{FF6B7364-A174-6B7B-CDE6-CB25FD17DA6C}"/>
              </a:ext>
            </a:extLst>
          </p:cNvPr>
          <p:cNvSpPr txBox="1"/>
          <p:nvPr/>
        </p:nvSpPr>
        <p:spPr>
          <a:xfrm>
            <a:off x="980293" y="3295071"/>
            <a:ext cx="4627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kumimoji="1" sz="1108" kern="0" spc="-28">
                <a:solidFill>
                  <a:srgbClr val="3E3A39"/>
                </a:solidFill>
                <a:latin typeface="+mn-e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ja-JP" altLang="en-US"/>
              <a:t>〒</a:t>
            </a:r>
            <a:r>
              <a:rPr lang="en-US" altLang="ja-JP"/>
              <a:t>104-0031</a:t>
            </a:r>
            <a:r>
              <a:rPr lang="ja-JP" altLang="en-US"/>
              <a:t>　東京都中央区京橋</a:t>
            </a:r>
            <a:r>
              <a:rPr lang="en-US" altLang="ja-JP"/>
              <a:t>3-1-1 </a:t>
            </a:r>
            <a:r>
              <a:rPr lang="ja-JP" altLang="en-US"/>
              <a:t>東京スクエアガーデン</a:t>
            </a:r>
            <a:r>
              <a:rPr lang="en-US" altLang="ja-JP"/>
              <a:t>20F</a:t>
            </a:r>
          </a:p>
        </p:txBody>
      </p:sp>
    </p:spTree>
    <p:extLst>
      <p:ext uri="{BB962C8B-B14F-4D97-AF65-F5344CB8AC3E}">
        <p14:creationId xmlns:p14="http://schemas.microsoft.com/office/powerpoint/2010/main" val="25775580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f6e27df-3e51-4cb1-a650-d3c7f35bae8b">
      <Terms xmlns="http://schemas.microsoft.com/office/infopath/2007/PartnerControls"/>
    </lcf76f155ced4ddcb4097134ff3c332f>
    <_x30e9__x30d9__x30eb_ xmlns="5f6e27df-3e51-4cb1-a650-d3c7f35bae8b" xsi:nil="true"/>
    <TaxCatchAll xmlns="965da737-fb79-4e59-9ed1-5e0d06923261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A8B54EE6AFAF9F4A81E8AE8644C24856" ma:contentTypeVersion="16" ma:contentTypeDescription="新しいドキュメントを作成します。" ma:contentTypeScope="" ma:versionID="1a9e562505f14a67deed848089f17ea7">
  <xsd:schema xmlns:xsd="http://www.w3.org/2001/XMLSchema" xmlns:xs="http://www.w3.org/2001/XMLSchema" xmlns:p="http://schemas.microsoft.com/office/2006/metadata/properties" xmlns:ns2="5f6e27df-3e51-4cb1-a650-d3c7f35bae8b" xmlns:ns3="965da737-fb79-4e59-9ed1-5e0d06923261" targetNamespace="http://schemas.microsoft.com/office/2006/metadata/properties" ma:root="true" ma:fieldsID="d3201bed014ade7a27d7cc2e094c014f" ns2:_="" ns3:_="">
    <xsd:import namespace="5f6e27df-3e51-4cb1-a650-d3c7f35bae8b"/>
    <xsd:import namespace="965da737-fb79-4e59-9ed1-5e0d0692326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_x30e9__x30d9__x30eb_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6e27df-3e51-4cb1-a650-d3c7f35bae8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_x30e9__x30d9__x30eb_" ma:index="19" nillable="true" ma:displayName="ラベル" ma:format="Dropdown" ma:internalName="_x30e9__x30d9__x30eb_">
      <xsd:simpleType>
        <xsd:restriction base="dms:Choice">
          <xsd:enumeration value="企画書"/>
          <xsd:enumeration value="説明資料"/>
          <xsd:enumeration value="選択肢 3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画像タグ" ma:readOnly="false" ma:fieldId="{5cf76f15-5ced-4ddc-b409-7134ff3c332f}" ma:taxonomyMulti="true" ma:sspId="b7c8acc6-2666-4a1d-9e0c-d867ff5463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5da737-fb79-4e59-9ed1-5e0d0692326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9bb15dbe-4b12-4786-9df6-bf722df52c7a}" ma:internalName="TaxCatchAll" ma:showField="CatchAllData" ma:web="965da737-fb79-4e59-9ed1-5e0d0692326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33CFB5D-A326-4F06-AD6D-1F30399643CA}">
  <ds:schemaRefs>
    <ds:schemaRef ds:uri="http://schemas.microsoft.com/office/2006/metadata/properties"/>
    <ds:schemaRef ds:uri="http://schemas.microsoft.com/office/infopath/2007/PartnerControls"/>
    <ds:schemaRef ds:uri="5f6e27df-3e51-4cb1-a650-d3c7f35bae8b"/>
    <ds:schemaRef ds:uri="965da737-fb79-4e59-9ed1-5e0d06923261"/>
  </ds:schemaRefs>
</ds:datastoreItem>
</file>

<file path=customXml/itemProps2.xml><?xml version="1.0" encoding="utf-8"?>
<ds:datastoreItem xmlns:ds="http://schemas.openxmlformats.org/officeDocument/2006/customXml" ds:itemID="{2577A108-C8E8-4CB0-B396-62CAFA46A26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5574DF8-0F9B-4E7C-A281-D5FC8842370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f6e27df-3e51-4cb1-a650-d3c7f35bae8b"/>
    <ds:schemaRef ds:uri="965da737-fb79-4e59-9ed1-5e0d0692326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</TotalTime>
  <Words>499</Words>
  <Application>Microsoft Office PowerPoint</Application>
  <PresentationFormat>ユーザー設定</PresentationFormat>
  <Paragraphs>100</Paragraphs>
  <Slides>9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8" baseType="lpstr">
      <vt:lpstr>HGS創英角ｺﾞｼｯｸUB</vt:lpstr>
      <vt:lpstr>YuGothic</vt:lpstr>
      <vt:lpstr>游ゴシック</vt:lpstr>
      <vt:lpstr>Arial</vt:lpstr>
      <vt:lpstr>Calibri</vt:lpstr>
      <vt:lpstr>Calibri Light</vt:lpstr>
      <vt:lpstr>Noto Sans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後藤  優里 (HK)</dc:creator>
  <cp:lastModifiedBy>Asami Koshiishi</cp:lastModifiedBy>
  <cp:revision>3</cp:revision>
  <dcterms:created xsi:type="dcterms:W3CDTF">2022-02-07T02:34:51Z</dcterms:created>
  <dcterms:modified xsi:type="dcterms:W3CDTF">2023-11-14T03:49:08Z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0x010100A8B54EE6AFAF9F4A81E8AE8644C24856</vt:lpwstr>
  </property>
</Properties>
</file>