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5" r:id="rId5"/>
    <p:sldId id="262" r:id="rId6"/>
    <p:sldId id="266" r:id="rId7"/>
    <p:sldId id="256" r:id="rId8"/>
    <p:sldId id="257" r:id="rId9"/>
    <p:sldId id="258" r:id="rId10"/>
    <p:sldId id="259" r:id="rId11"/>
    <p:sldId id="260" r:id="rId12"/>
    <p:sldId id="267" r:id="rId13"/>
  </p:sldIdLst>
  <p:sldSz cx="10287000" cy="10287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ED3"/>
    <a:srgbClr val="123168"/>
    <a:srgbClr val="BA9E80"/>
    <a:srgbClr val="FBFB02"/>
    <a:srgbClr val="1D3156"/>
    <a:srgbClr val="1D1456"/>
    <a:srgbClr val="D168A3"/>
    <a:srgbClr val="FFCE33"/>
    <a:srgbClr val="F5F5F5"/>
    <a:srgbClr val="FAEE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D3133A-7EC9-4347-A826-6E6706AE9EB7}" v="103" dt="2022-02-16T08:59:00.7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7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後藤  優里 (HK)" userId="f2731c21-bbee-48b8-9489-d40d61cdf1c0" providerId="ADAL" clId="{70D3133A-7EC9-4347-A826-6E6706AE9EB7}"/>
    <pc:docChg chg="undo custSel addSld modSld">
      <pc:chgData name="後藤  優里 (HK)" userId="f2731c21-bbee-48b8-9489-d40d61cdf1c0" providerId="ADAL" clId="{70D3133A-7EC9-4347-A826-6E6706AE9EB7}" dt="2022-02-16T08:59:23.695" v="941" actId="1076"/>
      <pc:docMkLst>
        <pc:docMk/>
      </pc:docMkLst>
      <pc:sldChg chg="addSp delSp modSp mod">
        <pc:chgData name="後藤  優里 (HK)" userId="f2731c21-bbee-48b8-9489-d40d61cdf1c0" providerId="ADAL" clId="{70D3133A-7EC9-4347-A826-6E6706AE9EB7}" dt="2022-02-16T08:03:21.630" v="155" actId="1076"/>
        <pc:sldMkLst>
          <pc:docMk/>
          <pc:sldMk cId="4017007807" sldId="256"/>
        </pc:sldMkLst>
        <pc:spChg chg="add del mod">
          <ac:chgData name="後藤  優里 (HK)" userId="f2731c21-bbee-48b8-9489-d40d61cdf1c0" providerId="ADAL" clId="{70D3133A-7EC9-4347-A826-6E6706AE9EB7}" dt="2022-02-16T07:55:10.512" v="88" actId="478"/>
          <ac:spMkLst>
            <pc:docMk/>
            <pc:sldMk cId="4017007807" sldId="256"/>
            <ac:spMk id="2" creationId="{25954725-3FA1-4446-A7D2-24FBA5D4C330}"/>
          </ac:spMkLst>
        </pc:spChg>
        <pc:spChg chg="add mod ord">
          <ac:chgData name="後藤  優里 (HK)" userId="f2731c21-bbee-48b8-9489-d40d61cdf1c0" providerId="ADAL" clId="{70D3133A-7EC9-4347-A826-6E6706AE9EB7}" dt="2022-02-16T07:57:32.449" v="102" actId="208"/>
          <ac:spMkLst>
            <pc:docMk/>
            <pc:sldMk cId="4017007807" sldId="256"/>
            <ac:spMk id="3" creationId="{E2437C96-E7F0-4853-ADDA-43037A6FED73}"/>
          </ac:spMkLst>
        </pc:spChg>
        <pc:spChg chg="add mod">
          <ac:chgData name="後藤  優里 (HK)" userId="f2731c21-bbee-48b8-9489-d40d61cdf1c0" providerId="ADAL" clId="{70D3133A-7EC9-4347-A826-6E6706AE9EB7}" dt="2022-02-16T08:00:26.615" v="131" actId="207"/>
          <ac:spMkLst>
            <pc:docMk/>
            <pc:sldMk cId="4017007807" sldId="256"/>
            <ac:spMk id="4" creationId="{48A094CC-7358-47C6-9742-067958F01199}"/>
          </ac:spMkLst>
        </pc:spChg>
        <pc:spChg chg="mod ord">
          <ac:chgData name="後藤  優里 (HK)" userId="f2731c21-bbee-48b8-9489-d40d61cdf1c0" providerId="ADAL" clId="{70D3133A-7EC9-4347-A826-6E6706AE9EB7}" dt="2022-02-16T08:00:34.377" v="132" actId="166"/>
          <ac:spMkLst>
            <pc:docMk/>
            <pc:sldMk cId="4017007807" sldId="256"/>
            <ac:spMk id="5" creationId="{6A1861FB-1A69-48AB-966C-C922D5CF073E}"/>
          </ac:spMkLst>
        </pc:spChg>
        <pc:spChg chg="del">
          <ac:chgData name="後藤  優里 (HK)" userId="f2731c21-bbee-48b8-9489-d40d61cdf1c0" providerId="ADAL" clId="{70D3133A-7EC9-4347-A826-6E6706AE9EB7}" dt="2022-02-16T07:50:05.419" v="56" actId="478"/>
          <ac:spMkLst>
            <pc:docMk/>
            <pc:sldMk cId="4017007807" sldId="256"/>
            <ac:spMk id="6" creationId="{8DEBC877-143C-4286-AC9D-587B088D6812}"/>
          </ac:spMkLst>
        </pc:spChg>
        <pc:spChg chg="del">
          <ac:chgData name="後藤  優里 (HK)" userId="f2731c21-bbee-48b8-9489-d40d61cdf1c0" providerId="ADAL" clId="{70D3133A-7EC9-4347-A826-6E6706AE9EB7}" dt="2022-02-16T07:50:05.419" v="56" actId="478"/>
          <ac:spMkLst>
            <pc:docMk/>
            <pc:sldMk cId="4017007807" sldId="256"/>
            <ac:spMk id="7" creationId="{6BBD3EAA-0F3D-4587-ACCC-39D7DD803242}"/>
          </ac:spMkLst>
        </pc:spChg>
        <pc:spChg chg="del">
          <ac:chgData name="後藤  優里 (HK)" userId="f2731c21-bbee-48b8-9489-d40d61cdf1c0" providerId="ADAL" clId="{70D3133A-7EC9-4347-A826-6E6706AE9EB7}" dt="2022-02-16T07:50:05.419" v="56" actId="478"/>
          <ac:spMkLst>
            <pc:docMk/>
            <pc:sldMk cId="4017007807" sldId="256"/>
            <ac:spMk id="8" creationId="{2CB768A8-0ABB-4EB7-AFDE-9B1F3016AE6A}"/>
          </ac:spMkLst>
        </pc:spChg>
        <pc:spChg chg="del">
          <ac:chgData name="後藤  優里 (HK)" userId="f2731c21-bbee-48b8-9489-d40d61cdf1c0" providerId="ADAL" clId="{70D3133A-7EC9-4347-A826-6E6706AE9EB7}" dt="2022-02-16T07:50:05.419" v="56" actId="478"/>
          <ac:spMkLst>
            <pc:docMk/>
            <pc:sldMk cId="4017007807" sldId="256"/>
            <ac:spMk id="10" creationId="{02F8FE2E-C7BB-4FA7-9DAA-62FDB071723F}"/>
          </ac:spMkLst>
        </pc:spChg>
        <pc:spChg chg="del">
          <ac:chgData name="後藤  優里 (HK)" userId="f2731c21-bbee-48b8-9489-d40d61cdf1c0" providerId="ADAL" clId="{70D3133A-7EC9-4347-A826-6E6706AE9EB7}" dt="2022-02-16T07:50:05.419" v="56" actId="478"/>
          <ac:spMkLst>
            <pc:docMk/>
            <pc:sldMk cId="4017007807" sldId="256"/>
            <ac:spMk id="12" creationId="{D46E2164-591D-4246-8022-FA2654D893C8}"/>
          </ac:spMkLst>
        </pc:spChg>
        <pc:spChg chg="del">
          <ac:chgData name="後藤  優里 (HK)" userId="f2731c21-bbee-48b8-9489-d40d61cdf1c0" providerId="ADAL" clId="{70D3133A-7EC9-4347-A826-6E6706AE9EB7}" dt="2022-02-16T07:50:05.419" v="56" actId="478"/>
          <ac:spMkLst>
            <pc:docMk/>
            <pc:sldMk cId="4017007807" sldId="256"/>
            <ac:spMk id="13" creationId="{4BE50B0C-B672-460F-80F4-DD9FA2AAC8A0}"/>
          </ac:spMkLst>
        </pc:spChg>
        <pc:spChg chg="mod ord">
          <ac:chgData name="後藤  優里 (HK)" userId="f2731c21-bbee-48b8-9489-d40d61cdf1c0" providerId="ADAL" clId="{70D3133A-7EC9-4347-A826-6E6706AE9EB7}" dt="2022-02-16T08:03:21.630" v="155" actId="1076"/>
          <ac:spMkLst>
            <pc:docMk/>
            <pc:sldMk cId="4017007807" sldId="256"/>
            <ac:spMk id="15" creationId="{F0941D71-FE1A-41F0-8E13-8D40011A918E}"/>
          </ac:spMkLst>
        </pc:spChg>
        <pc:spChg chg="mod">
          <ac:chgData name="後藤  優里 (HK)" userId="f2731c21-bbee-48b8-9489-d40d61cdf1c0" providerId="ADAL" clId="{70D3133A-7EC9-4347-A826-6E6706AE9EB7}" dt="2022-02-16T07:57:52.723" v="104" actId="208"/>
          <ac:spMkLst>
            <pc:docMk/>
            <pc:sldMk cId="4017007807" sldId="256"/>
            <ac:spMk id="17" creationId="{830A906A-AA7B-4EE7-9D75-BDE6CDD0D8D3}"/>
          </ac:spMkLst>
        </pc:spChg>
        <pc:spChg chg="mod">
          <ac:chgData name="後藤  優里 (HK)" userId="f2731c21-bbee-48b8-9489-d40d61cdf1c0" providerId="ADAL" clId="{70D3133A-7EC9-4347-A826-6E6706AE9EB7}" dt="2022-02-16T08:01:10.070" v="136" actId="207"/>
          <ac:spMkLst>
            <pc:docMk/>
            <pc:sldMk cId="4017007807" sldId="256"/>
            <ac:spMk id="19" creationId="{397333DF-11D3-4510-8BE7-AE763589319D}"/>
          </ac:spMkLst>
        </pc:spChg>
        <pc:spChg chg="mod">
          <ac:chgData name="後藤  優里 (HK)" userId="f2731c21-bbee-48b8-9489-d40d61cdf1c0" providerId="ADAL" clId="{70D3133A-7EC9-4347-A826-6E6706AE9EB7}" dt="2022-02-16T08:01:19.046" v="137" actId="207"/>
          <ac:spMkLst>
            <pc:docMk/>
            <pc:sldMk cId="4017007807" sldId="256"/>
            <ac:spMk id="20" creationId="{79E532B6-3313-48DD-A7F7-5A393A62F5E7}"/>
          </ac:spMkLst>
        </pc:spChg>
        <pc:spChg chg="mod">
          <ac:chgData name="後藤  優里 (HK)" userId="f2731c21-bbee-48b8-9489-d40d61cdf1c0" providerId="ADAL" clId="{70D3133A-7EC9-4347-A826-6E6706AE9EB7}" dt="2022-02-16T08:01:45.041" v="141" actId="403"/>
          <ac:spMkLst>
            <pc:docMk/>
            <pc:sldMk cId="4017007807" sldId="256"/>
            <ac:spMk id="21" creationId="{812AB88E-5865-48F8-AA34-35C616DD87AC}"/>
          </ac:spMkLst>
        </pc:spChg>
        <pc:spChg chg="del">
          <ac:chgData name="後藤  優里 (HK)" userId="f2731c21-bbee-48b8-9489-d40d61cdf1c0" providerId="ADAL" clId="{70D3133A-7EC9-4347-A826-6E6706AE9EB7}" dt="2022-02-16T07:50:05.419" v="56" actId="478"/>
          <ac:spMkLst>
            <pc:docMk/>
            <pc:sldMk cId="4017007807" sldId="256"/>
            <ac:spMk id="22" creationId="{DA16223C-1907-49DD-83A2-BFF433C46231}"/>
          </ac:spMkLst>
        </pc:spChg>
        <pc:spChg chg="mod">
          <ac:chgData name="後藤  優里 (HK)" userId="f2731c21-bbee-48b8-9489-d40d61cdf1c0" providerId="ADAL" clId="{70D3133A-7EC9-4347-A826-6E6706AE9EB7}" dt="2022-02-16T08:02:06.494" v="146" actId="208"/>
          <ac:spMkLst>
            <pc:docMk/>
            <pc:sldMk cId="4017007807" sldId="256"/>
            <ac:spMk id="26" creationId="{E744AA15-708C-4578-8851-4C4B5C650679}"/>
          </ac:spMkLst>
        </pc:spChg>
        <pc:grpChg chg="mod">
          <ac:chgData name="後藤  優里 (HK)" userId="f2731c21-bbee-48b8-9489-d40d61cdf1c0" providerId="ADAL" clId="{70D3133A-7EC9-4347-A826-6E6706AE9EB7}" dt="2022-02-16T08:00:03.755" v="124" actId="14100"/>
          <ac:grpSpMkLst>
            <pc:docMk/>
            <pc:sldMk cId="4017007807" sldId="256"/>
            <ac:grpSpMk id="25" creationId="{A45A2193-A994-48D0-9EEA-D96070A785DE}"/>
          </ac:grpSpMkLst>
        </pc:grpChg>
        <pc:picChg chg="del">
          <ac:chgData name="後藤  優里 (HK)" userId="f2731c21-bbee-48b8-9489-d40d61cdf1c0" providerId="ADAL" clId="{70D3133A-7EC9-4347-A826-6E6706AE9EB7}" dt="2022-02-16T07:50:05.419" v="56" actId="478"/>
          <ac:picMkLst>
            <pc:docMk/>
            <pc:sldMk cId="4017007807" sldId="256"/>
            <ac:picMk id="9" creationId="{841C30E5-7786-4271-9323-62967B87D2D4}"/>
          </ac:picMkLst>
        </pc:picChg>
        <pc:picChg chg="del">
          <ac:chgData name="後藤  優里 (HK)" userId="f2731c21-bbee-48b8-9489-d40d61cdf1c0" providerId="ADAL" clId="{70D3133A-7EC9-4347-A826-6E6706AE9EB7}" dt="2022-02-16T07:51:09.700" v="63" actId="478"/>
          <ac:picMkLst>
            <pc:docMk/>
            <pc:sldMk cId="4017007807" sldId="256"/>
            <ac:picMk id="11" creationId="{5D987B19-9EE1-4DDD-8D5E-CB5431935B17}"/>
          </ac:picMkLst>
        </pc:picChg>
        <pc:picChg chg="del">
          <ac:chgData name="後藤  優里 (HK)" userId="f2731c21-bbee-48b8-9489-d40d61cdf1c0" providerId="ADAL" clId="{70D3133A-7EC9-4347-A826-6E6706AE9EB7}" dt="2022-02-16T07:50:05.419" v="56" actId="478"/>
          <ac:picMkLst>
            <pc:docMk/>
            <pc:sldMk cId="4017007807" sldId="256"/>
            <ac:picMk id="14" creationId="{72EE822A-AF36-413D-9889-86C4C2A32D21}"/>
          </ac:picMkLst>
        </pc:picChg>
      </pc:sldChg>
      <pc:sldChg chg="addSp delSp modSp mod">
        <pc:chgData name="後藤  優里 (HK)" userId="f2731c21-bbee-48b8-9489-d40d61cdf1c0" providerId="ADAL" clId="{70D3133A-7EC9-4347-A826-6E6706AE9EB7}" dt="2022-02-16T08:07:37.282" v="204" actId="404"/>
        <pc:sldMkLst>
          <pc:docMk/>
          <pc:sldMk cId="811948852" sldId="257"/>
        </pc:sldMkLst>
        <pc:spChg chg="del">
          <ac:chgData name="後藤  優里 (HK)" userId="f2731c21-bbee-48b8-9489-d40d61cdf1c0" providerId="ADAL" clId="{70D3133A-7EC9-4347-A826-6E6706AE9EB7}" dt="2022-02-16T07:51:17.266" v="64" actId="478"/>
          <ac:spMkLst>
            <pc:docMk/>
            <pc:sldMk cId="811948852" sldId="257"/>
            <ac:spMk id="5" creationId="{6A1861FB-1A69-48AB-966C-C922D5CF073E}"/>
          </ac:spMkLst>
        </pc:spChg>
        <pc:spChg chg="del">
          <ac:chgData name="後藤  優里 (HK)" userId="f2731c21-bbee-48b8-9489-d40d61cdf1c0" providerId="ADAL" clId="{70D3133A-7EC9-4347-A826-6E6706AE9EB7}" dt="2022-02-16T07:51:17.266" v="64" actId="478"/>
          <ac:spMkLst>
            <pc:docMk/>
            <pc:sldMk cId="811948852" sldId="257"/>
            <ac:spMk id="15" creationId="{F0941D71-FE1A-41F0-8E13-8D40011A918E}"/>
          </ac:spMkLst>
        </pc:spChg>
        <pc:spChg chg="mod">
          <ac:chgData name="後藤  優里 (HK)" userId="f2731c21-bbee-48b8-9489-d40d61cdf1c0" providerId="ADAL" clId="{70D3133A-7EC9-4347-A826-6E6706AE9EB7}" dt="2022-02-16T08:03:09.389" v="153" actId="208"/>
          <ac:spMkLst>
            <pc:docMk/>
            <pc:sldMk cId="811948852" sldId="257"/>
            <ac:spMk id="17" creationId="{830A906A-AA7B-4EE7-9D75-BDE6CDD0D8D3}"/>
          </ac:spMkLst>
        </pc:spChg>
        <pc:spChg chg="mod">
          <ac:chgData name="後藤  優里 (HK)" userId="f2731c21-bbee-48b8-9489-d40d61cdf1c0" providerId="ADAL" clId="{70D3133A-7EC9-4347-A826-6E6706AE9EB7}" dt="2022-02-16T08:04:07.766" v="166" actId="207"/>
          <ac:spMkLst>
            <pc:docMk/>
            <pc:sldMk cId="811948852" sldId="257"/>
            <ac:spMk id="26" creationId="{E744AA15-708C-4578-8851-4C4B5C650679}"/>
          </ac:spMkLst>
        </pc:spChg>
        <pc:spChg chg="del">
          <ac:chgData name="後藤  優里 (HK)" userId="f2731c21-bbee-48b8-9489-d40d61cdf1c0" providerId="ADAL" clId="{70D3133A-7EC9-4347-A826-6E6706AE9EB7}" dt="2022-02-16T07:51:27.022" v="66" actId="478"/>
          <ac:spMkLst>
            <pc:docMk/>
            <pc:sldMk cId="811948852" sldId="257"/>
            <ac:spMk id="28" creationId="{9F9A7D3B-58CC-4B32-8D68-D8C9370D9CF9}"/>
          </ac:spMkLst>
        </pc:spChg>
        <pc:spChg chg="del">
          <ac:chgData name="後藤  優里 (HK)" userId="f2731c21-bbee-48b8-9489-d40d61cdf1c0" providerId="ADAL" clId="{70D3133A-7EC9-4347-A826-6E6706AE9EB7}" dt="2022-02-16T07:51:27.022" v="66" actId="478"/>
          <ac:spMkLst>
            <pc:docMk/>
            <pc:sldMk cId="811948852" sldId="257"/>
            <ac:spMk id="29" creationId="{99BF57FF-2FA6-46B4-9544-E55150B3503C}"/>
          </ac:spMkLst>
        </pc:spChg>
        <pc:spChg chg="del">
          <ac:chgData name="後藤  優里 (HK)" userId="f2731c21-bbee-48b8-9489-d40d61cdf1c0" providerId="ADAL" clId="{70D3133A-7EC9-4347-A826-6E6706AE9EB7}" dt="2022-02-16T07:51:27.022" v="66" actId="478"/>
          <ac:spMkLst>
            <pc:docMk/>
            <pc:sldMk cId="811948852" sldId="257"/>
            <ac:spMk id="30" creationId="{686FC461-6242-4A0F-BC66-612ECC37035E}"/>
          </ac:spMkLst>
        </pc:spChg>
        <pc:spChg chg="del">
          <ac:chgData name="後藤  優里 (HK)" userId="f2731c21-bbee-48b8-9489-d40d61cdf1c0" providerId="ADAL" clId="{70D3133A-7EC9-4347-A826-6E6706AE9EB7}" dt="2022-02-16T07:51:27.022" v="66" actId="478"/>
          <ac:spMkLst>
            <pc:docMk/>
            <pc:sldMk cId="811948852" sldId="257"/>
            <ac:spMk id="32" creationId="{7D9CD579-74CC-4E76-A980-78BE770760C1}"/>
          </ac:spMkLst>
        </pc:spChg>
        <pc:spChg chg="del">
          <ac:chgData name="後藤  優里 (HK)" userId="f2731c21-bbee-48b8-9489-d40d61cdf1c0" providerId="ADAL" clId="{70D3133A-7EC9-4347-A826-6E6706AE9EB7}" dt="2022-02-16T07:51:27.022" v="66" actId="478"/>
          <ac:spMkLst>
            <pc:docMk/>
            <pc:sldMk cId="811948852" sldId="257"/>
            <ac:spMk id="33" creationId="{1B54B129-043F-447E-A44C-A01458D69DE8}"/>
          </ac:spMkLst>
        </pc:spChg>
        <pc:spChg chg="del">
          <ac:chgData name="後藤  優里 (HK)" userId="f2731c21-bbee-48b8-9489-d40d61cdf1c0" providerId="ADAL" clId="{70D3133A-7EC9-4347-A826-6E6706AE9EB7}" dt="2022-02-16T07:51:27.022" v="66" actId="478"/>
          <ac:spMkLst>
            <pc:docMk/>
            <pc:sldMk cId="811948852" sldId="257"/>
            <ac:spMk id="35" creationId="{99AC491C-4979-4A1D-9CFE-8425E693148C}"/>
          </ac:spMkLst>
        </pc:spChg>
        <pc:spChg chg="del">
          <ac:chgData name="後藤  優里 (HK)" userId="f2731c21-bbee-48b8-9489-d40d61cdf1c0" providerId="ADAL" clId="{70D3133A-7EC9-4347-A826-6E6706AE9EB7}" dt="2022-02-16T07:51:27.022" v="66" actId="478"/>
          <ac:spMkLst>
            <pc:docMk/>
            <pc:sldMk cId="811948852" sldId="257"/>
            <ac:spMk id="36" creationId="{9AB5836C-FFF3-47DC-B192-CBB817EF476C}"/>
          </ac:spMkLst>
        </pc:spChg>
        <pc:spChg chg="mod">
          <ac:chgData name="後藤  優里 (HK)" userId="f2731c21-bbee-48b8-9489-d40d61cdf1c0" providerId="ADAL" clId="{70D3133A-7EC9-4347-A826-6E6706AE9EB7}" dt="2022-02-16T08:04:07.766" v="166" actId="207"/>
          <ac:spMkLst>
            <pc:docMk/>
            <pc:sldMk cId="811948852" sldId="257"/>
            <ac:spMk id="40" creationId="{E359398F-3EE7-468E-A06D-4C879BBD99DA}"/>
          </ac:spMkLst>
        </pc:spChg>
        <pc:spChg chg="add mod">
          <ac:chgData name="後藤  優里 (HK)" userId="f2731c21-bbee-48b8-9489-d40d61cdf1c0" providerId="ADAL" clId="{70D3133A-7EC9-4347-A826-6E6706AE9EB7}" dt="2022-02-16T08:02:48.605" v="149" actId="207"/>
          <ac:spMkLst>
            <pc:docMk/>
            <pc:sldMk cId="811948852" sldId="257"/>
            <ac:spMk id="41" creationId="{6049E84F-F1C8-4B22-9B56-9003AD78E02D}"/>
          </ac:spMkLst>
        </pc:spChg>
        <pc:spChg chg="add mod ord">
          <ac:chgData name="後藤  優里 (HK)" userId="f2731c21-bbee-48b8-9489-d40d61cdf1c0" providerId="ADAL" clId="{70D3133A-7EC9-4347-A826-6E6706AE9EB7}" dt="2022-02-16T08:07:37.282" v="204" actId="404"/>
          <ac:spMkLst>
            <pc:docMk/>
            <pc:sldMk cId="811948852" sldId="257"/>
            <ac:spMk id="42" creationId="{16A7AD68-A3A6-4BF5-9BE8-AB1923F8D859}"/>
          </ac:spMkLst>
        </pc:spChg>
        <pc:spChg chg="add mod ord">
          <ac:chgData name="後藤  優里 (HK)" userId="f2731c21-bbee-48b8-9489-d40d61cdf1c0" providerId="ADAL" clId="{70D3133A-7EC9-4347-A826-6E6706AE9EB7}" dt="2022-02-16T08:02:34.370" v="148" actId="208"/>
          <ac:spMkLst>
            <pc:docMk/>
            <pc:sldMk cId="811948852" sldId="257"/>
            <ac:spMk id="43" creationId="{EEB7A357-91B3-4B85-A86D-BCAE9BC68478}"/>
          </ac:spMkLst>
        </pc:spChg>
        <pc:spChg chg="mod">
          <ac:chgData name="後藤  優里 (HK)" userId="f2731c21-bbee-48b8-9489-d40d61cdf1c0" providerId="ADAL" clId="{70D3133A-7EC9-4347-A826-6E6706AE9EB7}" dt="2022-02-16T08:02:48.605" v="149" actId="207"/>
          <ac:spMkLst>
            <pc:docMk/>
            <pc:sldMk cId="811948852" sldId="257"/>
            <ac:spMk id="44" creationId="{03E70447-FC18-40E8-817B-6CD2DFEC6B1A}"/>
          </ac:spMkLst>
        </pc:spChg>
        <pc:spChg chg="add mod">
          <ac:chgData name="後藤  優里 (HK)" userId="f2731c21-bbee-48b8-9489-d40d61cdf1c0" providerId="ADAL" clId="{70D3133A-7EC9-4347-A826-6E6706AE9EB7}" dt="2022-02-16T08:03:31.607" v="159" actId="207"/>
          <ac:spMkLst>
            <pc:docMk/>
            <pc:sldMk cId="811948852" sldId="257"/>
            <ac:spMk id="45" creationId="{DF0D07EB-A47E-4BB2-82EA-B0B04AAD0E5C}"/>
          </ac:spMkLst>
        </pc:spChg>
        <pc:spChg chg="mod">
          <ac:chgData name="後藤  優里 (HK)" userId="f2731c21-bbee-48b8-9489-d40d61cdf1c0" providerId="ADAL" clId="{70D3133A-7EC9-4347-A826-6E6706AE9EB7}" dt="2022-02-16T08:02:48.605" v="149" actId="207"/>
          <ac:spMkLst>
            <pc:docMk/>
            <pc:sldMk cId="811948852" sldId="257"/>
            <ac:spMk id="47" creationId="{26FF0768-7AE3-4024-9A4B-5ECF3AD5B418}"/>
          </ac:spMkLst>
        </pc:spChg>
        <pc:spChg chg="mod">
          <ac:chgData name="後藤  優里 (HK)" userId="f2731c21-bbee-48b8-9489-d40d61cdf1c0" providerId="ADAL" clId="{70D3133A-7EC9-4347-A826-6E6706AE9EB7}" dt="2022-02-16T08:03:02.787" v="151" actId="208"/>
          <ac:spMkLst>
            <pc:docMk/>
            <pc:sldMk cId="811948852" sldId="257"/>
            <ac:spMk id="48" creationId="{15D87453-977E-4528-8B0F-7522734E408A}"/>
          </ac:spMkLst>
        </pc:spChg>
        <pc:grpChg chg="mod">
          <ac:chgData name="後藤  優里 (HK)" userId="f2731c21-bbee-48b8-9489-d40d61cdf1c0" providerId="ADAL" clId="{70D3133A-7EC9-4347-A826-6E6706AE9EB7}" dt="2022-02-16T07:51:45.534" v="68" actId="1076"/>
          <ac:grpSpMkLst>
            <pc:docMk/>
            <pc:sldMk cId="811948852" sldId="257"/>
            <ac:grpSpMk id="25" creationId="{A45A2193-A994-48D0-9EEA-D96070A785DE}"/>
          </ac:grpSpMkLst>
        </pc:grpChg>
        <pc:grpChg chg="mod">
          <ac:chgData name="後藤  優里 (HK)" userId="f2731c21-bbee-48b8-9489-d40d61cdf1c0" providerId="ADAL" clId="{70D3133A-7EC9-4347-A826-6E6706AE9EB7}" dt="2022-02-16T07:51:42.597" v="67" actId="14100"/>
          <ac:grpSpMkLst>
            <pc:docMk/>
            <pc:sldMk cId="811948852" sldId="257"/>
            <ac:grpSpMk id="37" creationId="{A7171061-0BD5-4B70-97F0-ADFCE14E3C75}"/>
          </ac:grpSpMkLst>
        </pc:grpChg>
        <pc:picChg chg="del">
          <ac:chgData name="後藤  優里 (HK)" userId="f2731c21-bbee-48b8-9489-d40d61cdf1c0" providerId="ADAL" clId="{70D3133A-7EC9-4347-A826-6E6706AE9EB7}" dt="2022-02-16T07:51:27.022" v="66" actId="478"/>
          <ac:picMkLst>
            <pc:docMk/>
            <pc:sldMk cId="811948852" sldId="257"/>
            <ac:picMk id="27" creationId="{99083198-03D7-4E0B-B492-7A8B5DEF69D2}"/>
          </ac:picMkLst>
        </pc:picChg>
        <pc:picChg chg="del">
          <ac:chgData name="後藤  優里 (HK)" userId="f2731c21-bbee-48b8-9489-d40d61cdf1c0" providerId="ADAL" clId="{70D3133A-7EC9-4347-A826-6E6706AE9EB7}" dt="2022-02-16T07:51:27.022" v="66" actId="478"/>
          <ac:picMkLst>
            <pc:docMk/>
            <pc:sldMk cId="811948852" sldId="257"/>
            <ac:picMk id="31" creationId="{202B4F6A-C367-48CD-BA51-FE6471C459DF}"/>
          </ac:picMkLst>
        </pc:picChg>
        <pc:picChg chg="del">
          <ac:chgData name="後藤  優里 (HK)" userId="f2731c21-bbee-48b8-9489-d40d61cdf1c0" providerId="ADAL" clId="{70D3133A-7EC9-4347-A826-6E6706AE9EB7}" dt="2022-02-16T07:51:27.022" v="66" actId="478"/>
          <ac:picMkLst>
            <pc:docMk/>
            <pc:sldMk cId="811948852" sldId="257"/>
            <ac:picMk id="34" creationId="{940DE24F-E5FB-45B8-9B2C-F31C30022E1C}"/>
          </ac:picMkLst>
        </pc:picChg>
      </pc:sldChg>
      <pc:sldChg chg="addSp delSp modSp mod">
        <pc:chgData name="後藤  優里 (HK)" userId="f2731c21-bbee-48b8-9489-d40d61cdf1c0" providerId="ADAL" clId="{70D3133A-7EC9-4347-A826-6E6706AE9EB7}" dt="2022-02-16T08:12:20.940" v="256" actId="1038"/>
        <pc:sldMkLst>
          <pc:docMk/>
          <pc:sldMk cId="3172424448" sldId="258"/>
        </pc:sldMkLst>
        <pc:spChg chg="del">
          <ac:chgData name="後藤  優里 (HK)" userId="f2731c21-bbee-48b8-9489-d40d61cdf1c0" providerId="ADAL" clId="{70D3133A-7EC9-4347-A826-6E6706AE9EB7}" dt="2022-02-16T07:52:16.868" v="75" actId="478"/>
          <ac:spMkLst>
            <pc:docMk/>
            <pc:sldMk cId="3172424448" sldId="258"/>
            <ac:spMk id="5" creationId="{6A1861FB-1A69-48AB-966C-C922D5CF073E}"/>
          </ac:spMkLst>
        </pc:spChg>
        <pc:spChg chg="del">
          <ac:chgData name="後藤  優里 (HK)" userId="f2731c21-bbee-48b8-9489-d40d61cdf1c0" providerId="ADAL" clId="{70D3133A-7EC9-4347-A826-6E6706AE9EB7}" dt="2022-02-16T07:52:16.868" v="75" actId="478"/>
          <ac:spMkLst>
            <pc:docMk/>
            <pc:sldMk cId="3172424448" sldId="258"/>
            <ac:spMk id="15" creationId="{F0941D71-FE1A-41F0-8E13-8D40011A918E}"/>
          </ac:spMkLst>
        </pc:spChg>
        <pc:spChg chg="mod">
          <ac:chgData name="後藤  優里 (HK)" userId="f2731c21-bbee-48b8-9489-d40d61cdf1c0" providerId="ADAL" clId="{70D3133A-7EC9-4347-A826-6E6706AE9EB7}" dt="2022-02-16T08:05:26.428" v="172" actId="208"/>
          <ac:spMkLst>
            <pc:docMk/>
            <pc:sldMk cId="3172424448" sldId="258"/>
            <ac:spMk id="17" creationId="{830A906A-AA7B-4EE7-9D75-BDE6CDD0D8D3}"/>
          </ac:spMkLst>
        </pc:spChg>
        <pc:spChg chg="mod">
          <ac:chgData name="後藤  優里 (HK)" userId="f2731c21-bbee-48b8-9489-d40d61cdf1c0" providerId="ADAL" clId="{70D3133A-7EC9-4347-A826-6E6706AE9EB7}" dt="2022-02-16T08:06:38.938" v="184" actId="207"/>
          <ac:spMkLst>
            <pc:docMk/>
            <pc:sldMk cId="3172424448" sldId="258"/>
            <ac:spMk id="26" creationId="{E744AA15-708C-4578-8851-4C4B5C650679}"/>
          </ac:spMkLst>
        </pc:spChg>
        <pc:spChg chg="del">
          <ac:chgData name="後藤  優里 (HK)" userId="f2731c21-bbee-48b8-9489-d40d61cdf1c0" providerId="ADAL" clId="{70D3133A-7EC9-4347-A826-6E6706AE9EB7}" dt="2022-02-16T08:12:06.661" v="251" actId="478"/>
          <ac:spMkLst>
            <pc:docMk/>
            <pc:sldMk cId="3172424448" sldId="258"/>
            <ac:spMk id="28" creationId="{9F9A7D3B-58CC-4B32-8D68-D8C9370D9CF9}"/>
          </ac:spMkLst>
        </pc:spChg>
        <pc:spChg chg="del">
          <ac:chgData name="後藤  優里 (HK)" userId="f2731c21-bbee-48b8-9489-d40d61cdf1c0" providerId="ADAL" clId="{70D3133A-7EC9-4347-A826-6E6706AE9EB7}" dt="2022-02-16T08:12:06.661" v="251" actId="478"/>
          <ac:spMkLst>
            <pc:docMk/>
            <pc:sldMk cId="3172424448" sldId="258"/>
            <ac:spMk id="29" creationId="{99BF57FF-2FA6-46B4-9544-E55150B3503C}"/>
          </ac:spMkLst>
        </pc:spChg>
        <pc:spChg chg="del">
          <ac:chgData name="後藤  優里 (HK)" userId="f2731c21-bbee-48b8-9489-d40d61cdf1c0" providerId="ADAL" clId="{70D3133A-7EC9-4347-A826-6E6706AE9EB7}" dt="2022-02-16T08:12:06.661" v="251" actId="478"/>
          <ac:spMkLst>
            <pc:docMk/>
            <pc:sldMk cId="3172424448" sldId="258"/>
            <ac:spMk id="30" creationId="{686FC461-6242-4A0F-BC66-612ECC37035E}"/>
          </ac:spMkLst>
        </pc:spChg>
        <pc:spChg chg="del">
          <ac:chgData name="後藤  優里 (HK)" userId="f2731c21-bbee-48b8-9489-d40d61cdf1c0" providerId="ADAL" clId="{70D3133A-7EC9-4347-A826-6E6706AE9EB7}" dt="2022-02-16T08:12:06.661" v="251" actId="478"/>
          <ac:spMkLst>
            <pc:docMk/>
            <pc:sldMk cId="3172424448" sldId="258"/>
            <ac:spMk id="32" creationId="{7D9CD579-74CC-4E76-A980-78BE770760C1}"/>
          </ac:spMkLst>
        </pc:spChg>
        <pc:spChg chg="del">
          <ac:chgData name="後藤  優里 (HK)" userId="f2731c21-bbee-48b8-9489-d40d61cdf1c0" providerId="ADAL" clId="{70D3133A-7EC9-4347-A826-6E6706AE9EB7}" dt="2022-02-16T08:12:06.661" v="251" actId="478"/>
          <ac:spMkLst>
            <pc:docMk/>
            <pc:sldMk cId="3172424448" sldId="258"/>
            <ac:spMk id="33" creationId="{1B54B129-043F-447E-A44C-A01458D69DE8}"/>
          </ac:spMkLst>
        </pc:spChg>
        <pc:spChg chg="del">
          <ac:chgData name="後藤  優里 (HK)" userId="f2731c21-bbee-48b8-9489-d40d61cdf1c0" providerId="ADAL" clId="{70D3133A-7EC9-4347-A826-6E6706AE9EB7}" dt="2022-02-16T08:12:06.661" v="251" actId="478"/>
          <ac:spMkLst>
            <pc:docMk/>
            <pc:sldMk cId="3172424448" sldId="258"/>
            <ac:spMk id="35" creationId="{99AC491C-4979-4A1D-9CFE-8425E693148C}"/>
          </ac:spMkLst>
        </pc:spChg>
        <pc:spChg chg="del">
          <ac:chgData name="後藤  優里 (HK)" userId="f2731c21-bbee-48b8-9489-d40d61cdf1c0" providerId="ADAL" clId="{70D3133A-7EC9-4347-A826-6E6706AE9EB7}" dt="2022-02-16T08:12:06.661" v="251" actId="478"/>
          <ac:spMkLst>
            <pc:docMk/>
            <pc:sldMk cId="3172424448" sldId="258"/>
            <ac:spMk id="36" creationId="{9AB5836C-FFF3-47DC-B192-CBB817EF476C}"/>
          </ac:spMkLst>
        </pc:spChg>
        <pc:spChg chg="add mod">
          <ac:chgData name="後藤  優里 (HK)" userId="f2731c21-bbee-48b8-9489-d40d61cdf1c0" providerId="ADAL" clId="{70D3133A-7EC9-4347-A826-6E6706AE9EB7}" dt="2022-02-16T08:05:14.986" v="171" actId="207"/>
          <ac:spMkLst>
            <pc:docMk/>
            <pc:sldMk cId="3172424448" sldId="258"/>
            <ac:spMk id="40" creationId="{F764687B-CC4A-4E75-A74F-2CF881E57340}"/>
          </ac:spMkLst>
        </pc:spChg>
        <pc:spChg chg="mod">
          <ac:chgData name="後藤  優里 (HK)" userId="f2731c21-bbee-48b8-9489-d40d61cdf1c0" providerId="ADAL" clId="{70D3133A-7EC9-4347-A826-6E6706AE9EB7}" dt="2022-02-16T08:12:20.940" v="256" actId="1038"/>
          <ac:spMkLst>
            <pc:docMk/>
            <pc:sldMk cId="3172424448" sldId="258"/>
            <ac:spMk id="44" creationId="{03E70447-FC18-40E8-817B-6CD2DFEC6B1A}"/>
          </ac:spMkLst>
        </pc:spChg>
        <pc:spChg chg="mod">
          <ac:chgData name="後藤  優里 (HK)" userId="f2731c21-bbee-48b8-9489-d40d61cdf1c0" providerId="ADAL" clId="{70D3133A-7EC9-4347-A826-6E6706AE9EB7}" dt="2022-02-16T08:06:38.938" v="184" actId="207"/>
          <ac:spMkLst>
            <pc:docMk/>
            <pc:sldMk cId="3172424448" sldId="258"/>
            <ac:spMk id="45" creationId="{C05FF018-D9A2-43B7-9897-50CDBE92A881}"/>
          </ac:spMkLst>
        </pc:spChg>
        <pc:spChg chg="mod">
          <ac:chgData name="後藤  優里 (HK)" userId="f2731c21-bbee-48b8-9489-d40d61cdf1c0" providerId="ADAL" clId="{70D3133A-7EC9-4347-A826-6E6706AE9EB7}" dt="2022-02-16T08:06:38.938" v="184" actId="207"/>
          <ac:spMkLst>
            <pc:docMk/>
            <pc:sldMk cId="3172424448" sldId="258"/>
            <ac:spMk id="46" creationId="{545624B3-2C6D-4F4C-B99A-C16E5F5895EB}"/>
          </ac:spMkLst>
        </pc:spChg>
        <pc:spChg chg="add mod ord">
          <ac:chgData name="後藤  優里 (HK)" userId="f2731c21-bbee-48b8-9489-d40d61cdf1c0" providerId="ADAL" clId="{70D3133A-7EC9-4347-A826-6E6706AE9EB7}" dt="2022-02-16T08:07:48.075" v="210" actId="404"/>
          <ac:spMkLst>
            <pc:docMk/>
            <pc:sldMk cId="3172424448" sldId="258"/>
            <ac:spMk id="47" creationId="{024B8911-5CCB-4EB6-8454-55568A4901B1}"/>
          </ac:spMkLst>
        </pc:spChg>
        <pc:spChg chg="add mod ord">
          <ac:chgData name="後藤  優里 (HK)" userId="f2731c21-bbee-48b8-9489-d40d61cdf1c0" providerId="ADAL" clId="{70D3133A-7EC9-4347-A826-6E6706AE9EB7}" dt="2022-02-16T08:04:57.043" v="170" actId="208"/>
          <ac:spMkLst>
            <pc:docMk/>
            <pc:sldMk cId="3172424448" sldId="258"/>
            <ac:spMk id="48" creationId="{20F3683C-7A7B-4005-A2FE-0298186321B9}"/>
          </ac:spMkLst>
        </pc:spChg>
        <pc:spChg chg="mod">
          <ac:chgData name="後藤  優里 (HK)" userId="f2731c21-bbee-48b8-9489-d40d61cdf1c0" providerId="ADAL" clId="{70D3133A-7EC9-4347-A826-6E6706AE9EB7}" dt="2022-02-16T08:12:20.940" v="256" actId="1038"/>
          <ac:spMkLst>
            <pc:docMk/>
            <pc:sldMk cId="3172424448" sldId="258"/>
            <ac:spMk id="49" creationId="{F0DB7A14-A76F-4E10-AB07-79D729E66F0D}"/>
          </ac:spMkLst>
        </pc:spChg>
        <pc:spChg chg="add mod">
          <ac:chgData name="後藤  優里 (HK)" userId="f2731c21-bbee-48b8-9489-d40d61cdf1c0" providerId="ADAL" clId="{70D3133A-7EC9-4347-A826-6E6706AE9EB7}" dt="2022-02-16T08:06:59.575" v="194" actId="1038"/>
          <ac:spMkLst>
            <pc:docMk/>
            <pc:sldMk cId="3172424448" sldId="258"/>
            <ac:spMk id="50" creationId="{39C486D0-57AE-4B51-8F21-BA6FF170A3FB}"/>
          </ac:spMkLst>
        </pc:spChg>
        <pc:grpChg chg="mod">
          <ac:chgData name="後藤  優里 (HK)" userId="f2731c21-bbee-48b8-9489-d40d61cdf1c0" providerId="ADAL" clId="{70D3133A-7EC9-4347-A826-6E6706AE9EB7}" dt="2022-02-16T07:52:41.924" v="79" actId="1076"/>
          <ac:grpSpMkLst>
            <pc:docMk/>
            <pc:sldMk cId="3172424448" sldId="258"/>
            <ac:grpSpMk id="25" creationId="{A45A2193-A994-48D0-9EEA-D96070A785DE}"/>
          </ac:grpSpMkLst>
        </pc:grpChg>
        <pc:grpChg chg="mod">
          <ac:chgData name="後藤  優里 (HK)" userId="f2731c21-bbee-48b8-9489-d40d61cdf1c0" providerId="ADAL" clId="{70D3133A-7EC9-4347-A826-6E6706AE9EB7}" dt="2022-02-16T07:52:37.917" v="78" actId="14100"/>
          <ac:grpSpMkLst>
            <pc:docMk/>
            <pc:sldMk cId="3172424448" sldId="258"/>
            <ac:grpSpMk id="37" creationId="{A7171061-0BD5-4B70-97F0-ADFCE14E3C75}"/>
          </ac:grpSpMkLst>
        </pc:grpChg>
        <pc:grpChg chg="mod">
          <ac:chgData name="後藤  優里 (HK)" userId="f2731c21-bbee-48b8-9489-d40d61cdf1c0" providerId="ADAL" clId="{70D3133A-7EC9-4347-A826-6E6706AE9EB7}" dt="2022-02-16T07:52:51.785" v="81" actId="1076"/>
          <ac:grpSpMkLst>
            <pc:docMk/>
            <pc:sldMk cId="3172424448" sldId="258"/>
            <ac:grpSpMk id="41" creationId="{C3DBB2E3-6118-42AA-AC65-ABE4B8D83D5A}"/>
          </ac:grpSpMkLst>
        </pc:grpChg>
        <pc:picChg chg="del">
          <ac:chgData name="後藤  優里 (HK)" userId="f2731c21-bbee-48b8-9489-d40d61cdf1c0" providerId="ADAL" clId="{70D3133A-7EC9-4347-A826-6E6706AE9EB7}" dt="2022-02-16T08:12:06.661" v="251" actId="478"/>
          <ac:picMkLst>
            <pc:docMk/>
            <pc:sldMk cId="3172424448" sldId="258"/>
            <ac:picMk id="27" creationId="{99083198-03D7-4E0B-B492-7A8B5DEF69D2}"/>
          </ac:picMkLst>
        </pc:picChg>
        <pc:picChg chg="del">
          <ac:chgData name="後藤  優里 (HK)" userId="f2731c21-bbee-48b8-9489-d40d61cdf1c0" providerId="ADAL" clId="{70D3133A-7EC9-4347-A826-6E6706AE9EB7}" dt="2022-02-16T08:12:06.661" v="251" actId="478"/>
          <ac:picMkLst>
            <pc:docMk/>
            <pc:sldMk cId="3172424448" sldId="258"/>
            <ac:picMk id="31" creationId="{202B4F6A-C367-48CD-BA51-FE6471C459DF}"/>
          </ac:picMkLst>
        </pc:picChg>
        <pc:picChg chg="del">
          <ac:chgData name="後藤  優里 (HK)" userId="f2731c21-bbee-48b8-9489-d40d61cdf1c0" providerId="ADAL" clId="{70D3133A-7EC9-4347-A826-6E6706AE9EB7}" dt="2022-02-16T08:12:06.661" v="251" actId="478"/>
          <ac:picMkLst>
            <pc:docMk/>
            <pc:sldMk cId="3172424448" sldId="258"/>
            <ac:picMk id="34" creationId="{940DE24F-E5FB-45B8-9B2C-F31C30022E1C}"/>
          </ac:picMkLst>
        </pc:picChg>
      </pc:sldChg>
      <pc:sldChg chg="addSp delSp modSp mod">
        <pc:chgData name="後藤  優里 (HK)" userId="f2731c21-bbee-48b8-9489-d40d61cdf1c0" providerId="ADAL" clId="{70D3133A-7EC9-4347-A826-6E6706AE9EB7}" dt="2022-02-16T08:11:57.039" v="250" actId="1076"/>
        <pc:sldMkLst>
          <pc:docMk/>
          <pc:sldMk cId="2043052786" sldId="259"/>
        </pc:sldMkLst>
        <pc:spChg chg="mod">
          <ac:chgData name="後藤  優里 (HK)" userId="f2731c21-bbee-48b8-9489-d40d61cdf1c0" providerId="ADAL" clId="{70D3133A-7EC9-4347-A826-6E6706AE9EB7}" dt="2022-02-16T08:11:49.459" v="249" actId="1076"/>
          <ac:spMkLst>
            <pc:docMk/>
            <pc:sldMk cId="2043052786" sldId="259"/>
            <ac:spMk id="2" creationId="{D46F513D-F14A-4E9B-A797-3C9B2D1C7BCE}"/>
          </ac:spMkLst>
        </pc:spChg>
        <pc:spChg chg="mod">
          <ac:chgData name="後藤  優里 (HK)" userId="f2731c21-bbee-48b8-9489-d40d61cdf1c0" providerId="ADAL" clId="{70D3133A-7EC9-4347-A826-6E6706AE9EB7}" dt="2022-02-16T08:11:49.459" v="249" actId="1076"/>
          <ac:spMkLst>
            <pc:docMk/>
            <pc:sldMk cId="2043052786" sldId="259"/>
            <ac:spMk id="5" creationId="{6A1861FB-1A69-48AB-966C-C922D5CF073E}"/>
          </ac:spMkLst>
        </pc:spChg>
        <pc:spChg chg="mod">
          <ac:chgData name="後藤  優里 (HK)" userId="f2731c21-bbee-48b8-9489-d40d61cdf1c0" providerId="ADAL" clId="{70D3133A-7EC9-4347-A826-6E6706AE9EB7}" dt="2022-02-16T08:11:57.039" v="250" actId="1076"/>
          <ac:spMkLst>
            <pc:docMk/>
            <pc:sldMk cId="2043052786" sldId="259"/>
            <ac:spMk id="15" creationId="{F0941D71-FE1A-41F0-8E13-8D40011A918E}"/>
          </ac:spMkLst>
        </pc:spChg>
        <pc:spChg chg="mod">
          <ac:chgData name="後藤  優里 (HK)" userId="f2731c21-bbee-48b8-9489-d40d61cdf1c0" providerId="ADAL" clId="{70D3133A-7EC9-4347-A826-6E6706AE9EB7}" dt="2022-02-16T08:11:04.235" v="245" actId="242"/>
          <ac:spMkLst>
            <pc:docMk/>
            <pc:sldMk cId="2043052786" sldId="259"/>
            <ac:spMk id="17" creationId="{830A906A-AA7B-4EE7-9D75-BDE6CDD0D8D3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28" creationId="{9F9A7D3B-58CC-4B32-8D68-D8C9370D9CF9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29" creationId="{99BF57FF-2FA6-46B4-9544-E55150B3503C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30" creationId="{686FC461-6242-4A0F-BC66-612ECC37035E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32" creationId="{7D9CD579-74CC-4E76-A980-78BE770760C1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33" creationId="{1B54B129-043F-447E-A44C-A01458D69DE8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35" creationId="{99AC491C-4979-4A1D-9CFE-8425E693148C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36" creationId="{9AB5836C-FFF3-47DC-B192-CBB817EF476C}"/>
          </ac:spMkLst>
        </pc:spChg>
        <pc:spChg chg="add del mod ord">
          <ac:chgData name="後藤  優里 (HK)" userId="f2731c21-bbee-48b8-9489-d40d61cdf1c0" providerId="ADAL" clId="{70D3133A-7EC9-4347-A826-6E6706AE9EB7}" dt="2022-02-16T08:09:02.977" v="224" actId="478"/>
          <ac:spMkLst>
            <pc:docMk/>
            <pc:sldMk cId="2043052786" sldId="259"/>
            <ac:spMk id="37" creationId="{28C26BF6-6353-40EE-A80B-64F68C3E0D31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40" creationId="{0C1F00C8-371C-4C0C-B27F-D649D19F625E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47" creationId="{8F77F712-33A1-4B1D-9FFD-F30A41DF3E63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48" creationId="{8D52C306-C633-477B-8D79-CA5E9F24D916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50" creationId="{85520C72-4FF5-4EEE-9AB3-C9E58D069DAF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51" creationId="{69401C66-DA09-4E13-BB79-74FCD8F6D256}"/>
          </ac:spMkLst>
        </pc:spChg>
        <pc:spChg chg="del">
          <ac:chgData name="後藤  優里 (HK)" userId="f2731c21-bbee-48b8-9489-d40d61cdf1c0" providerId="ADAL" clId="{70D3133A-7EC9-4347-A826-6E6706AE9EB7}" dt="2022-02-16T07:54:07.304" v="86" actId="478"/>
          <ac:spMkLst>
            <pc:docMk/>
            <pc:sldMk cId="2043052786" sldId="259"/>
            <ac:spMk id="53" creationId="{1A1C5058-BDE7-45FB-BF6C-EA7FDB58C70D}"/>
          </ac:spMkLst>
        </pc:spChg>
        <pc:spChg chg="mod">
          <ac:chgData name="後藤  優里 (HK)" userId="f2731c21-bbee-48b8-9489-d40d61cdf1c0" providerId="ADAL" clId="{70D3133A-7EC9-4347-A826-6E6706AE9EB7}" dt="2022-02-16T07:54:04.164" v="85" actId="1076"/>
          <ac:spMkLst>
            <pc:docMk/>
            <pc:sldMk cId="2043052786" sldId="259"/>
            <ac:spMk id="55" creationId="{5782CF72-8EC0-413A-9B2C-4A677FEFABE4}"/>
          </ac:spMkLst>
        </pc:spChg>
        <pc:spChg chg="mod">
          <ac:chgData name="後藤  優里 (HK)" userId="f2731c21-bbee-48b8-9489-d40d61cdf1c0" providerId="ADAL" clId="{70D3133A-7EC9-4347-A826-6E6706AE9EB7}" dt="2022-02-16T07:54:04.164" v="85" actId="1076"/>
          <ac:spMkLst>
            <pc:docMk/>
            <pc:sldMk cId="2043052786" sldId="259"/>
            <ac:spMk id="56" creationId="{BCE61510-3B51-470E-9F26-D6D52FA1C5E5}"/>
          </ac:spMkLst>
        </pc:spChg>
        <pc:spChg chg="mod">
          <ac:chgData name="後藤  優里 (HK)" userId="f2731c21-bbee-48b8-9489-d40d61cdf1c0" providerId="ADAL" clId="{70D3133A-7EC9-4347-A826-6E6706AE9EB7}" dt="2022-02-16T08:11:11.960" v="246" actId="207"/>
          <ac:spMkLst>
            <pc:docMk/>
            <pc:sldMk cId="2043052786" sldId="259"/>
            <ac:spMk id="57" creationId="{FD95ECB2-9C08-40AB-AE46-D69A56D69E6F}"/>
          </ac:spMkLst>
        </pc:spChg>
        <pc:picChg chg="del">
          <ac:chgData name="後藤  優里 (HK)" userId="f2731c21-bbee-48b8-9489-d40d61cdf1c0" providerId="ADAL" clId="{70D3133A-7EC9-4347-A826-6E6706AE9EB7}" dt="2022-02-16T07:54:07.304" v="86" actId="478"/>
          <ac:picMkLst>
            <pc:docMk/>
            <pc:sldMk cId="2043052786" sldId="259"/>
            <ac:picMk id="27" creationId="{99083198-03D7-4E0B-B492-7A8B5DEF69D2}"/>
          </ac:picMkLst>
        </pc:picChg>
        <pc:picChg chg="del">
          <ac:chgData name="後藤  優里 (HK)" userId="f2731c21-bbee-48b8-9489-d40d61cdf1c0" providerId="ADAL" clId="{70D3133A-7EC9-4347-A826-6E6706AE9EB7}" dt="2022-02-16T07:54:07.304" v="86" actId="478"/>
          <ac:picMkLst>
            <pc:docMk/>
            <pc:sldMk cId="2043052786" sldId="259"/>
            <ac:picMk id="31" creationId="{202B4F6A-C367-48CD-BA51-FE6471C459DF}"/>
          </ac:picMkLst>
        </pc:picChg>
        <pc:picChg chg="del">
          <ac:chgData name="後藤  優里 (HK)" userId="f2731c21-bbee-48b8-9489-d40d61cdf1c0" providerId="ADAL" clId="{70D3133A-7EC9-4347-A826-6E6706AE9EB7}" dt="2022-02-16T07:54:07.304" v="86" actId="478"/>
          <ac:picMkLst>
            <pc:docMk/>
            <pc:sldMk cId="2043052786" sldId="259"/>
            <ac:picMk id="34" creationId="{940DE24F-E5FB-45B8-9B2C-F31C30022E1C}"/>
          </ac:picMkLst>
        </pc:picChg>
        <pc:picChg chg="add mod ord modCrop">
          <ac:chgData name="後藤  優里 (HK)" userId="f2731c21-bbee-48b8-9489-d40d61cdf1c0" providerId="ADAL" clId="{70D3133A-7EC9-4347-A826-6E6706AE9EB7}" dt="2022-02-16T08:09:30.649" v="229" actId="1076"/>
          <ac:picMkLst>
            <pc:docMk/>
            <pc:sldMk cId="2043052786" sldId="259"/>
            <ac:picMk id="38" creationId="{824082CC-7D6B-4B7D-8CE9-AF76B53BA740}"/>
          </ac:picMkLst>
        </pc:picChg>
        <pc:picChg chg="del">
          <ac:chgData name="後藤  優里 (HK)" userId="f2731c21-bbee-48b8-9489-d40d61cdf1c0" providerId="ADAL" clId="{70D3133A-7EC9-4347-A826-6E6706AE9EB7}" dt="2022-02-16T07:54:07.304" v="86" actId="478"/>
          <ac:picMkLst>
            <pc:docMk/>
            <pc:sldMk cId="2043052786" sldId="259"/>
            <ac:picMk id="52" creationId="{8A17BB2D-03C3-44D9-9C53-D2A20A2C958E}"/>
          </ac:picMkLst>
        </pc:picChg>
        <pc:picChg chg="del">
          <ac:chgData name="後藤  優里 (HK)" userId="f2731c21-bbee-48b8-9489-d40d61cdf1c0" providerId="ADAL" clId="{70D3133A-7EC9-4347-A826-6E6706AE9EB7}" dt="2022-02-16T07:54:07.304" v="86" actId="478"/>
          <ac:picMkLst>
            <pc:docMk/>
            <pc:sldMk cId="2043052786" sldId="259"/>
            <ac:picMk id="54" creationId="{DA72DE0F-A22B-408F-BDC9-338C0ADFF3C8}"/>
          </ac:picMkLst>
        </pc:picChg>
      </pc:sldChg>
      <pc:sldChg chg="addSp delSp modSp new mod">
        <pc:chgData name="後藤  優里 (HK)" userId="f2731c21-bbee-48b8-9489-d40d61cdf1c0" providerId="ADAL" clId="{70D3133A-7EC9-4347-A826-6E6706AE9EB7}" dt="2022-02-16T08:36:33.791" v="667" actId="1076"/>
        <pc:sldMkLst>
          <pc:docMk/>
          <pc:sldMk cId="629115066" sldId="260"/>
        </pc:sldMkLst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4" creationId="{3833D700-E977-4168-8649-2746810BB65B}"/>
          </ac:spMkLst>
        </pc:spChg>
        <pc:spChg chg="add del mod">
          <ac:chgData name="後藤  優里 (HK)" userId="f2731c21-bbee-48b8-9489-d40d61cdf1c0" providerId="ADAL" clId="{70D3133A-7EC9-4347-A826-6E6706AE9EB7}" dt="2022-02-16T08:20:04.379" v="530" actId="478"/>
          <ac:spMkLst>
            <pc:docMk/>
            <pc:sldMk cId="629115066" sldId="260"/>
            <ac:spMk id="5" creationId="{173DA750-41A3-4311-A3DC-9D0EE9A86BFE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6" creationId="{F85FE733-2E6C-4911-A3A9-E3DA1D944FDA}"/>
          </ac:spMkLst>
        </pc:spChg>
        <pc:spChg chg="del mod topLvl">
          <ac:chgData name="後藤  優里 (HK)" userId="f2731c21-bbee-48b8-9489-d40d61cdf1c0" providerId="ADAL" clId="{70D3133A-7EC9-4347-A826-6E6706AE9EB7}" dt="2022-02-16T08:30:41.240" v="604"/>
          <ac:spMkLst>
            <pc:docMk/>
            <pc:sldMk cId="629115066" sldId="260"/>
            <ac:spMk id="8" creationId="{E70C0AB3-BD67-495E-9808-C2D74E6D3AFA}"/>
          </ac:spMkLst>
        </pc:spChg>
        <pc:spChg chg="del mod topLvl">
          <ac:chgData name="後藤  優里 (HK)" userId="f2731c21-bbee-48b8-9489-d40d61cdf1c0" providerId="ADAL" clId="{70D3133A-7EC9-4347-A826-6E6706AE9EB7}" dt="2022-02-16T08:23:35.733" v="579"/>
          <ac:spMkLst>
            <pc:docMk/>
            <pc:sldMk cId="629115066" sldId="260"/>
            <ac:spMk id="11" creationId="{8E195E91-CB11-42DD-8B2B-1727AD8C2D7F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13" creationId="{49F2DA3A-3A99-4CA1-9842-05EE5106A090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14" creationId="{10ACA008-560B-470E-B1C1-CA2EBA1388A7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15" creationId="{9D53DDB2-BC9D-4EFD-A8BD-6421F43A53D4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16" creationId="{5CE68B56-FCB7-48FD-A3E0-078FB82F39D2}"/>
          </ac:spMkLst>
        </pc:spChg>
        <pc:spChg chg="add mod or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17" creationId="{8343F7C2-06DF-4038-96A7-E968D319514C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18" creationId="{6E4B4F70-7DCD-4599-AA9E-588A6F6777E8}"/>
          </ac:spMkLst>
        </pc:spChg>
        <pc:spChg chg="add del mod">
          <ac:chgData name="後藤  優里 (HK)" userId="f2731c21-bbee-48b8-9489-d40d61cdf1c0" providerId="ADAL" clId="{70D3133A-7EC9-4347-A826-6E6706AE9EB7}" dt="2022-02-16T08:16:08.616" v="425" actId="478"/>
          <ac:spMkLst>
            <pc:docMk/>
            <pc:sldMk cId="629115066" sldId="260"/>
            <ac:spMk id="19" creationId="{DC028CBF-56DB-4C56-BFF6-76EA40D88CD0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20" creationId="{1E8E0876-F711-41BE-BE9D-5154DE2C2CB1}"/>
          </ac:spMkLst>
        </pc:spChg>
        <pc:spChg chg="add mod or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21" creationId="{1A9DE87B-FC8C-4C7D-9016-671EBEDD6F2A}"/>
          </ac:spMkLst>
        </pc:spChg>
        <pc:spChg chg="add mod or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22" creationId="{5BAB4A72-1EDC-4C25-A104-35FB66EBE589}"/>
          </ac:spMkLst>
        </pc:spChg>
        <pc:spChg chg="add del mod">
          <ac:chgData name="後藤  優里 (HK)" userId="f2731c21-bbee-48b8-9489-d40d61cdf1c0" providerId="ADAL" clId="{70D3133A-7EC9-4347-A826-6E6706AE9EB7}" dt="2022-02-16T08:32:03.953" v="617"/>
          <ac:spMkLst>
            <pc:docMk/>
            <pc:sldMk cId="629115066" sldId="260"/>
            <ac:spMk id="34" creationId="{C7954188-EEEF-4C71-81D7-D08A09CE6F48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35" creationId="{63276048-9190-4505-B5F2-DC619B2874FC}"/>
          </ac:spMkLst>
        </pc:spChg>
        <pc:spChg chg="add mod">
          <ac:chgData name="後藤  優里 (HK)" userId="f2731c21-bbee-48b8-9489-d40d61cdf1c0" providerId="ADAL" clId="{70D3133A-7EC9-4347-A826-6E6706AE9EB7}" dt="2022-02-16T08:33:06.627" v="639" actId="164"/>
          <ac:spMkLst>
            <pc:docMk/>
            <pc:sldMk cId="629115066" sldId="260"/>
            <ac:spMk id="36" creationId="{655B446D-D21F-4FAE-BABC-ED26A18CA93E}"/>
          </ac:spMkLst>
        </pc:spChg>
        <pc:spChg chg="add mod">
          <ac:chgData name="後藤  優里 (HK)" userId="f2731c21-bbee-48b8-9489-d40d61cdf1c0" providerId="ADAL" clId="{70D3133A-7EC9-4347-A826-6E6706AE9EB7}" dt="2022-02-16T08:35:34.914" v="658" actId="1035"/>
          <ac:spMkLst>
            <pc:docMk/>
            <pc:sldMk cId="629115066" sldId="260"/>
            <ac:spMk id="40" creationId="{7AD1C5C3-F702-4E95-9B64-37DF960A93D5}"/>
          </ac:spMkLst>
        </pc:spChg>
        <pc:spChg chg="add mod">
          <ac:chgData name="後藤  優里 (HK)" userId="f2731c21-bbee-48b8-9489-d40d61cdf1c0" providerId="ADAL" clId="{70D3133A-7EC9-4347-A826-6E6706AE9EB7}" dt="2022-02-16T08:36:33.791" v="667" actId="1076"/>
          <ac:spMkLst>
            <pc:docMk/>
            <pc:sldMk cId="629115066" sldId="260"/>
            <ac:spMk id="42" creationId="{E47252E1-DBDE-4E85-903E-D15275FC48AC}"/>
          </ac:spMkLst>
        </pc:spChg>
        <pc:grpChg chg="add del mod">
          <ac:chgData name="後藤  優里 (HK)" userId="f2731c21-bbee-48b8-9489-d40d61cdf1c0" providerId="ADAL" clId="{70D3133A-7EC9-4347-A826-6E6706AE9EB7}" dt="2022-02-16T08:22:37.382" v="556" actId="478"/>
          <ac:grpSpMkLst>
            <pc:docMk/>
            <pc:sldMk cId="629115066" sldId="260"/>
            <ac:grpSpMk id="7" creationId="{4577A2E4-82AA-49A4-9AAB-5DCF8DE6AD23}"/>
          </ac:grpSpMkLst>
        </pc:grpChg>
        <pc:grpChg chg="add del mod">
          <ac:chgData name="後藤  優里 (HK)" userId="f2731c21-bbee-48b8-9489-d40d61cdf1c0" providerId="ADAL" clId="{70D3133A-7EC9-4347-A826-6E6706AE9EB7}" dt="2022-02-16T08:22:35.422" v="555" actId="478"/>
          <ac:grpSpMkLst>
            <pc:docMk/>
            <pc:sldMk cId="629115066" sldId="260"/>
            <ac:grpSpMk id="10" creationId="{FDF0D5C3-801C-453D-BDD0-4B4CEE68AFD2}"/>
          </ac:grpSpMkLst>
        </pc:grpChg>
        <pc:grpChg chg="add del mod">
          <ac:chgData name="後藤  優里 (HK)" userId="f2731c21-bbee-48b8-9489-d40d61cdf1c0" providerId="ADAL" clId="{70D3133A-7EC9-4347-A826-6E6706AE9EB7}" dt="2022-02-16T08:34:41.247" v="643" actId="478"/>
          <ac:grpSpMkLst>
            <pc:docMk/>
            <pc:sldMk cId="629115066" sldId="260"/>
            <ac:grpSpMk id="37" creationId="{58B50C85-4154-4297-9C98-2D61A6C927DF}"/>
          </ac:grpSpMkLst>
        </pc:grpChg>
        <pc:picChg chg="add mod modCrop">
          <ac:chgData name="後藤  優里 (HK)" userId="f2731c21-bbee-48b8-9489-d40d61cdf1c0" providerId="ADAL" clId="{70D3133A-7EC9-4347-A826-6E6706AE9EB7}" dt="2022-02-16T08:33:06.627" v="639" actId="164"/>
          <ac:picMkLst>
            <pc:docMk/>
            <pc:sldMk cId="629115066" sldId="260"/>
            <ac:picMk id="3" creationId="{D21AC01B-197C-4AEA-8EFA-DA99774476E0}"/>
          </ac:picMkLst>
        </pc:picChg>
        <pc:picChg chg="del mod topLvl">
          <ac:chgData name="後藤  優里 (HK)" userId="f2731c21-bbee-48b8-9489-d40d61cdf1c0" providerId="ADAL" clId="{70D3133A-7EC9-4347-A826-6E6706AE9EB7}" dt="2022-02-16T08:22:37.382" v="556" actId="478"/>
          <ac:picMkLst>
            <pc:docMk/>
            <pc:sldMk cId="629115066" sldId="260"/>
            <ac:picMk id="9" creationId="{EFC42AB1-1781-449B-A94D-658DC9047F28}"/>
          </ac:picMkLst>
        </pc:picChg>
        <pc:picChg chg="del mod topLvl">
          <ac:chgData name="後藤  優里 (HK)" userId="f2731c21-bbee-48b8-9489-d40d61cdf1c0" providerId="ADAL" clId="{70D3133A-7EC9-4347-A826-6E6706AE9EB7}" dt="2022-02-16T08:22:35.422" v="555" actId="478"/>
          <ac:picMkLst>
            <pc:docMk/>
            <pc:sldMk cId="629115066" sldId="260"/>
            <ac:picMk id="12" creationId="{ABE9E8AC-EEF8-4608-B999-3EBBFA8819E0}"/>
          </ac:picMkLst>
        </pc:picChg>
        <pc:picChg chg="add mod">
          <ac:chgData name="後藤  優里 (HK)" userId="f2731c21-bbee-48b8-9489-d40d61cdf1c0" providerId="ADAL" clId="{70D3133A-7EC9-4347-A826-6E6706AE9EB7}" dt="2022-02-16T08:33:06.627" v="639" actId="164"/>
          <ac:picMkLst>
            <pc:docMk/>
            <pc:sldMk cId="629115066" sldId="260"/>
            <ac:picMk id="24" creationId="{9B5E5391-7610-4825-AA55-DC5B5546E84D}"/>
          </ac:picMkLst>
        </pc:picChg>
        <pc:picChg chg="add del mod ord">
          <ac:chgData name="後藤  優里 (HK)" userId="f2731c21-bbee-48b8-9489-d40d61cdf1c0" providerId="ADAL" clId="{70D3133A-7EC9-4347-A826-6E6706AE9EB7}" dt="2022-02-16T08:23:35.733" v="579"/>
          <ac:picMkLst>
            <pc:docMk/>
            <pc:sldMk cId="629115066" sldId="260"/>
            <ac:picMk id="26" creationId="{2E0737E2-C4A0-4CDB-9B90-9A4EF702974C}"/>
          </ac:picMkLst>
        </pc:picChg>
        <pc:picChg chg="del mod">
          <ac:chgData name="後藤  優里 (HK)" userId="f2731c21-bbee-48b8-9489-d40d61cdf1c0" providerId="ADAL" clId="{70D3133A-7EC9-4347-A826-6E6706AE9EB7}" dt="2022-02-16T08:23:45.595" v="583" actId="478"/>
          <ac:picMkLst>
            <pc:docMk/>
            <pc:sldMk cId="629115066" sldId="260"/>
            <ac:picMk id="27" creationId="{01E5C65D-25B4-4858-BDB4-D5ED1490B642}"/>
          </ac:picMkLst>
        </pc:picChg>
        <pc:picChg chg="mod">
          <ac:chgData name="後藤  優里 (HK)" userId="f2731c21-bbee-48b8-9489-d40d61cdf1c0" providerId="ADAL" clId="{70D3133A-7EC9-4347-A826-6E6706AE9EB7}" dt="2022-02-16T08:33:06.627" v="639" actId="164"/>
          <ac:picMkLst>
            <pc:docMk/>
            <pc:sldMk cId="629115066" sldId="260"/>
            <ac:picMk id="28" creationId="{3B2C5884-CEE5-4331-BB4F-B94E6A334386}"/>
          </ac:picMkLst>
        </pc:picChg>
        <pc:picChg chg="mod ord">
          <ac:chgData name="後藤  優里 (HK)" userId="f2731c21-bbee-48b8-9489-d40d61cdf1c0" providerId="ADAL" clId="{70D3133A-7EC9-4347-A826-6E6706AE9EB7}" dt="2022-02-16T08:33:06.627" v="639" actId="164"/>
          <ac:picMkLst>
            <pc:docMk/>
            <pc:sldMk cId="629115066" sldId="260"/>
            <ac:picMk id="29" creationId="{7917D167-0006-4DA3-B40F-57137CAD586A}"/>
          </ac:picMkLst>
        </pc:picChg>
        <pc:picChg chg="add del mod ord">
          <ac:chgData name="後藤  優里 (HK)" userId="f2731c21-bbee-48b8-9489-d40d61cdf1c0" providerId="ADAL" clId="{70D3133A-7EC9-4347-A826-6E6706AE9EB7}" dt="2022-02-16T08:30:41.240" v="604"/>
          <ac:picMkLst>
            <pc:docMk/>
            <pc:sldMk cId="629115066" sldId="260"/>
            <ac:picMk id="31" creationId="{63CC8B1B-6763-4CE1-8881-DA3DB09BFCA0}"/>
          </ac:picMkLst>
        </pc:picChg>
        <pc:picChg chg="del mod">
          <ac:chgData name="後藤  優里 (HK)" userId="f2731c21-bbee-48b8-9489-d40d61cdf1c0" providerId="ADAL" clId="{70D3133A-7EC9-4347-A826-6E6706AE9EB7}" dt="2022-02-16T08:30:44.992" v="606" actId="478"/>
          <ac:picMkLst>
            <pc:docMk/>
            <pc:sldMk cId="629115066" sldId="260"/>
            <ac:picMk id="32" creationId="{603358EE-F553-476B-8E13-5D3BA9D29805}"/>
          </ac:picMkLst>
        </pc:picChg>
        <pc:picChg chg="mod">
          <ac:chgData name="後藤  優里 (HK)" userId="f2731c21-bbee-48b8-9489-d40d61cdf1c0" providerId="ADAL" clId="{70D3133A-7EC9-4347-A826-6E6706AE9EB7}" dt="2022-02-16T08:33:06.627" v="639" actId="164"/>
          <ac:picMkLst>
            <pc:docMk/>
            <pc:sldMk cId="629115066" sldId="260"/>
            <ac:picMk id="33" creationId="{C1D2C93E-FE5E-4314-BD72-7746300A459E}"/>
          </ac:picMkLst>
        </pc:picChg>
        <pc:picChg chg="add mod">
          <ac:chgData name="後藤  優里 (HK)" userId="f2731c21-bbee-48b8-9489-d40d61cdf1c0" providerId="ADAL" clId="{70D3133A-7EC9-4347-A826-6E6706AE9EB7}" dt="2022-02-16T08:36:33.791" v="667" actId="1076"/>
          <ac:picMkLst>
            <pc:docMk/>
            <pc:sldMk cId="629115066" sldId="260"/>
            <ac:picMk id="38" creationId="{B0A84340-E88E-479C-B0E6-18070D40A33F}"/>
          </ac:picMkLst>
        </pc:picChg>
        <pc:cxnChg chg="add mod">
          <ac:chgData name="後藤  優里 (HK)" userId="f2731c21-bbee-48b8-9489-d40d61cdf1c0" providerId="ADAL" clId="{70D3133A-7EC9-4347-A826-6E6706AE9EB7}" dt="2022-02-16T08:35:20.031" v="649" actId="1076"/>
          <ac:cxnSpMkLst>
            <pc:docMk/>
            <pc:sldMk cId="629115066" sldId="260"/>
            <ac:cxnSpMk id="39" creationId="{5CE4DD61-FC0E-46C6-BC72-4952A5B98DB0}"/>
          </ac:cxnSpMkLst>
        </pc:cxnChg>
      </pc:sldChg>
      <pc:sldChg chg="addSp delSp modSp add mod">
        <pc:chgData name="後藤  優里 (HK)" userId="f2731c21-bbee-48b8-9489-d40d61cdf1c0" providerId="ADAL" clId="{70D3133A-7EC9-4347-A826-6E6706AE9EB7}" dt="2022-02-16T08:56:00.661" v="907" actId="1076"/>
        <pc:sldMkLst>
          <pc:docMk/>
          <pc:sldMk cId="127825206" sldId="262"/>
        </pc:sldMkLst>
        <pc:spChg chg="del">
          <ac:chgData name="後藤  優里 (HK)" userId="f2731c21-bbee-48b8-9489-d40d61cdf1c0" providerId="ADAL" clId="{70D3133A-7EC9-4347-A826-6E6706AE9EB7}" dt="2022-02-16T08:44:28.845" v="710" actId="478"/>
          <ac:spMkLst>
            <pc:docMk/>
            <pc:sldMk cId="127825206" sldId="262"/>
            <ac:spMk id="8" creationId="{1E40A647-8E9F-494F-BF02-F239AEE14210}"/>
          </ac:spMkLst>
        </pc:spChg>
        <pc:spChg chg="mod">
          <ac:chgData name="後藤  優里 (HK)" userId="f2731c21-bbee-48b8-9489-d40d61cdf1c0" providerId="ADAL" clId="{70D3133A-7EC9-4347-A826-6E6706AE9EB7}" dt="2022-02-16T08:50:57.206" v="839" actId="164"/>
          <ac:spMkLst>
            <pc:docMk/>
            <pc:sldMk cId="127825206" sldId="262"/>
            <ac:spMk id="12" creationId="{214225C4-B3BD-455C-B8FE-DEE8572E6D75}"/>
          </ac:spMkLst>
        </pc:spChg>
        <pc:spChg chg="mod">
          <ac:chgData name="後藤  優里 (HK)" userId="f2731c21-bbee-48b8-9489-d40d61cdf1c0" providerId="ADAL" clId="{70D3133A-7EC9-4347-A826-6E6706AE9EB7}" dt="2022-02-16T08:51:43.287" v="840" actId="164"/>
          <ac:spMkLst>
            <pc:docMk/>
            <pc:sldMk cId="127825206" sldId="262"/>
            <ac:spMk id="15" creationId="{66EDB86F-71B0-4557-9097-DE33DC5EF652}"/>
          </ac:spMkLst>
        </pc:spChg>
        <pc:spChg chg="mod">
          <ac:chgData name="後藤  優里 (HK)" userId="f2731c21-bbee-48b8-9489-d40d61cdf1c0" providerId="ADAL" clId="{70D3133A-7EC9-4347-A826-6E6706AE9EB7}" dt="2022-02-16T08:51:43.287" v="840" actId="164"/>
          <ac:spMkLst>
            <pc:docMk/>
            <pc:sldMk cId="127825206" sldId="262"/>
            <ac:spMk id="19" creationId="{D73F6204-0109-486E-96A5-7DFAF4AD0E16}"/>
          </ac:spMkLst>
        </pc:spChg>
        <pc:spChg chg="mod">
          <ac:chgData name="後藤  優里 (HK)" userId="f2731c21-bbee-48b8-9489-d40d61cdf1c0" providerId="ADAL" clId="{70D3133A-7EC9-4347-A826-6E6706AE9EB7}" dt="2022-02-16T08:51:43.287" v="840" actId="164"/>
          <ac:spMkLst>
            <pc:docMk/>
            <pc:sldMk cId="127825206" sldId="262"/>
            <ac:spMk id="20" creationId="{DD7B156B-364E-49A3-B06C-D08ABF6B168C}"/>
          </ac:spMkLst>
        </pc:spChg>
        <pc:spChg chg="mod">
          <ac:chgData name="後藤  優里 (HK)" userId="f2731c21-bbee-48b8-9489-d40d61cdf1c0" providerId="ADAL" clId="{70D3133A-7EC9-4347-A826-6E6706AE9EB7}" dt="2022-02-16T08:55:41.779" v="905" actId="1076"/>
          <ac:spMkLst>
            <pc:docMk/>
            <pc:sldMk cId="127825206" sldId="262"/>
            <ac:spMk id="28" creationId="{37E042D7-C935-4488-AA43-7066DC78ACD5}"/>
          </ac:spMkLst>
        </pc:spChg>
        <pc:spChg chg="mod">
          <ac:chgData name="後藤  優里 (HK)" userId="f2731c21-bbee-48b8-9489-d40d61cdf1c0" providerId="ADAL" clId="{70D3133A-7EC9-4347-A826-6E6706AE9EB7}" dt="2022-02-16T08:55:41.779" v="905" actId="1076"/>
          <ac:spMkLst>
            <pc:docMk/>
            <pc:sldMk cId="127825206" sldId="262"/>
            <ac:spMk id="29" creationId="{26F02861-66EB-4D52-A8C6-63B54F12CB5C}"/>
          </ac:spMkLst>
        </pc:spChg>
        <pc:spChg chg="mod">
          <ac:chgData name="後藤  優里 (HK)" userId="f2731c21-bbee-48b8-9489-d40d61cdf1c0" providerId="ADAL" clId="{70D3133A-7EC9-4347-A826-6E6706AE9EB7}" dt="2022-02-16T08:55:41.779" v="905" actId="1076"/>
          <ac:spMkLst>
            <pc:docMk/>
            <pc:sldMk cId="127825206" sldId="262"/>
            <ac:spMk id="30" creationId="{F4E0B6D4-F1EF-4968-9215-35BA7B0D592E}"/>
          </ac:spMkLst>
        </pc:spChg>
        <pc:spChg chg="mod">
          <ac:chgData name="後藤  優里 (HK)" userId="f2731c21-bbee-48b8-9489-d40d61cdf1c0" providerId="ADAL" clId="{70D3133A-7EC9-4347-A826-6E6706AE9EB7}" dt="2022-02-16T08:51:52.711" v="841" actId="164"/>
          <ac:spMkLst>
            <pc:docMk/>
            <pc:sldMk cId="127825206" sldId="262"/>
            <ac:spMk id="31" creationId="{03CF6CB7-DC88-4A36-8C9F-049519DB0790}"/>
          </ac:spMkLst>
        </pc:spChg>
        <pc:spChg chg="mod">
          <ac:chgData name="後藤  優里 (HK)" userId="f2731c21-bbee-48b8-9489-d40d61cdf1c0" providerId="ADAL" clId="{70D3133A-7EC9-4347-A826-6E6706AE9EB7}" dt="2022-02-16T08:51:52.711" v="841" actId="164"/>
          <ac:spMkLst>
            <pc:docMk/>
            <pc:sldMk cId="127825206" sldId="262"/>
            <ac:spMk id="32" creationId="{FE1DE517-5303-422A-86A9-CD0B27B7161E}"/>
          </ac:spMkLst>
        </pc:spChg>
        <pc:spChg chg="add mod">
          <ac:chgData name="後藤  優里 (HK)" userId="f2731c21-bbee-48b8-9489-d40d61cdf1c0" providerId="ADAL" clId="{70D3133A-7EC9-4347-A826-6E6706AE9EB7}" dt="2022-02-16T08:44:23.653" v="709" actId="20577"/>
          <ac:spMkLst>
            <pc:docMk/>
            <pc:sldMk cId="127825206" sldId="262"/>
            <ac:spMk id="34" creationId="{328F8343-CB0E-4EAF-90F2-F43552DECBBC}"/>
          </ac:spMkLst>
        </pc:spChg>
        <pc:spChg chg="mod">
          <ac:chgData name="後藤  優里 (HK)" userId="f2731c21-bbee-48b8-9489-d40d61cdf1c0" providerId="ADAL" clId="{70D3133A-7EC9-4347-A826-6E6706AE9EB7}" dt="2022-02-16T08:54:47.636" v="893" actId="1036"/>
          <ac:spMkLst>
            <pc:docMk/>
            <pc:sldMk cId="127825206" sldId="262"/>
            <ac:spMk id="38" creationId="{1EAB3803-0BC2-46EB-A297-827F11519AED}"/>
          </ac:spMkLst>
        </pc:spChg>
        <pc:spChg chg="mod">
          <ac:chgData name="後藤  優里 (HK)" userId="f2731c21-bbee-48b8-9489-d40d61cdf1c0" providerId="ADAL" clId="{70D3133A-7EC9-4347-A826-6E6706AE9EB7}" dt="2022-02-16T08:55:54.781" v="906" actId="1076"/>
          <ac:spMkLst>
            <pc:docMk/>
            <pc:sldMk cId="127825206" sldId="262"/>
            <ac:spMk id="39" creationId="{D0D1616C-D24E-44DD-8C29-DE31FBF1762A}"/>
          </ac:spMkLst>
        </pc:spChg>
        <pc:spChg chg="mod">
          <ac:chgData name="後藤  優里 (HK)" userId="f2731c21-bbee-48b8-9489-d40d61cdf1c0" providerId="ADAL" clId="{70D3133A-7EC9-4347-A826-6E6706AE9EB7}" dt="2022-02-16T08:56:00.661" v="907" actId="1076"/>
          <ac:spMkLst>
            <pc:docMk/>
            <pc:sldMk cId="127825206" sldId="262"/>
            <ac:spMk id="40" creationId="{A5EF8071-9347-44FD-83EB-68B716C8615A}"/>
          </ac:spMkLst>
        </pc:spChg>
        <pc:spChg chg="mod">
          <ac:chgData name="後藤  優里 (HK)" userId="f2731c21-bbee-48b8-9489-d40d61cdf1c0" providerId="ADAL" clId="{70D3133A-7EC9-4347-A826-6E6706AE9EB7}" dt="2022-02-16T08:54:41.247" v="888" actId="14100"/>
          <ac:spMkLst>
            <pc:docMk/>
            <pc:sldMk cId="127825206" sldId="262"/>
            <ac:spMk id="43" creationId="{6CFA71F4-B478-4D6F-B5C0-6C25EEAB25B3}"/>
          </ac:spMkLst>
        </pc:spChg>
        <pc:grpChg chg="add mod">
          <ac:chgData name="後藤  優里 (HK)" userId="f2731c21-bbee-48b8-9489-d40d61cdf1c0" providerId="ADAL" clId="{70D3133A-7EC9-4347-A826-6E6706AE9EB7}" dt="2022-02-16T08:50:50.501" v="838" actId="164"/>
          <ac:grpSpMkLst>
            <pc:docMk/>
            <pc:sldMk cId="127825206" sldId="262"/>
            <ac:grpSpMk id="2" creationId="{0F04637B-1E78-4646-ADFE-B4EC37084571}"/>
          </ac:grpSpMkLst>
        </pc:grpChg>
        <pc:grpChg chg="add del mod">
          <ac:chgData name="後藤  優里 (HK)" userId="f2731c21-bbee-48b8-9489-d40d61cdf1c0" providerId="ADAL" clId="{70D3133A-7EC9-4347-A826-6E6706AE9EB7}" dt="2022-02-16T08:52:11.650" v="845" actId="478"/>
          <ac:grpSpMkLst>
            <pc:docMk/>
            <pc:sldMk cId="127825206" sldId="262"/>
            <ac:grpSpMk id="4" creationId="{3F0DDC55-490B-42B8-8867-545704CB3B42}"/>
          </ac:grpSpMkLst>
        </pc:grpChg>
        <pc:grpChg chg="add del mod">
          <ac:chgData name="後藤  優里 (HK)" userId="f2731c21-bbee-48b8-9489-d40d61cdf1c0" providerId="ADAL" clId="{70D3133A-7EC9-4347-A826-6E6706AE9EB7}" dt="2022-02-16T08:52:22.628" v="848" actId="478"/>
          <ac:grpSpMkLst>
            <pc:docMk/>
            <pc:sldMk cId="127825206" sldId="262"/>
            <ac:grpSpMk id="5" creationId="{44FE07C1-C356-45E5-BE0B-8445E547ADE0}"/>
          </ac:grpSpMkLst>
        </pc:grpChg>
        <pc:grpChg chg="add del mod">
          <ac:chgData name="後藤  優里 (HK)" userId="f2731c21-bbee-48b8-9489-d40d61cdf1c0" providerId="ADAL" clId="{70D3133A-7EC9-4347-A826-6E6706AE9EB7}" dt="2022-02-16T08:52:31.627" v="852" actId="478"/>
          <ac:grpSpMkLst>
            <pc:docMk/>
            <pc:sldMk cId="127825206" sldId="262"/>
            <ac:grpSpMk id="6" creationId="{7C62953A-7B1F-42BE-86D8-8BA3E03453DD}"/>
          </ac:grpSpMkLst>
        </pc:grpChg>
        <pc:grpChg chg="add del mod">
          <ac:chgData name="後藤  優里 (HK)" userId="f2731c21-bbee-48b8-9489-d40d61cdf1c0" providerId="ADAL" clId="{70D3133A-7EC9-4347-A826-6E6706AE9EB7}" dt="2022-02-16T08:52:46.186" v="855" actId="478"/>
          <ac:grpSpMkLst>
            <pc:docMk/>
            <pc:sldMk cId="127825206" sldId="262"/>
            <ac:grpSpMk id="9" creationId="{BA43A8E7-5315-43DF-853F-B71760081A42}"/>
          </ac:grpSpMkLst>
        </pc:grpChg>
        <pc:picChg chg="add del mod">
          <ac:chgData name="後藤  優里 (HK)" userId="f2731c21-bbee-48b8-9489-d40d61cdf1c0" providerId="ADAL" clId="{70D3133A-7EC9-4347-A826-6E6706AE9EB7}" dt="2022-02-16T08:50:49.497" v="837"/>
          <ac:picMkLst>
            <pc:docMk/>
            <pc:sldMk cId="127825206" sldId="262"/>
            <ac:picMk id="3" creationId="{A54D9B1D-9AA8-43DE-AC65-7CB76D51ED14}"/>
          </ac:picMkLst>
        </pc:picChg>
        <pc:picChg chg="add mod">
          <ac:chgData name="後藤  優里 (HK)" userId="f2731c21-bbee-48b8-9489-d40d61cdf1c0" providerId="ADAL" clId="{70D3133A-7EC9-4347-A826-6E6706AE9EB7}" dt="2022-02-16T08:55:41.779" v="905" actId="1076"/>
          <ac:picMkLst>
            <pc:docMk/>
            <pc:sldMk cId="127825206" sldId="262"/>
            <ac:picMk id="10" creationId="{A484603D-5FE7-420C-8463-A1B179ACDCDB}"/>
          </ac:picMkLst>
        </pc:picChg>
        <pc:picChg chg="mod">
          <ac:chgData name="後藤  優里 (HK)" userId="f2731c21-bbee-48b8-9489-d40d61cdf1c0" providerId="ADAL" clId="{70D3133A-7EC9-4347-A826-6E6706AE9EB7}" dt="2022-02-16T08:50:57.206" v="839" actId="164"/>
          <ac:picMkLst>
            <pc:docMk/>
            <pc:sldMk cId="127825206" sldId="262"/>
            <ac:picMk id="11" creationId="{70F697C0-AE1F-4EA2-A8EC-614CE709600F}"/>
          </ac:picMkLst>
        </pc:picChg>
        <pc:picChg chg="mod">
          <ac:chgData name="後藤  優里 (HK)" userId="f2731c21-bbee-48b8-9489-d40d61cdf1c0" providerId="ADAL" clId="{70D3133A-7EC9-4347-A826-6E6706AE9EB7}" dt="2022-02-16T08:51:43.287" v="840" actId="164"/>
          <ac:picMkLst>
            <pc:docMk/>
            <pc:sldMk cId="127825206" sldId="262"/>
            <ac:picMk id="13" creationId="{A9137FC9-AEDC-4545-B14B-33FB17FE936D}"/>
          </ac:picMkLst>
        </pc:picChg>
        <pc:picChg chg="add mod">
          <ac:chgData name="後藤  優里 (HK)" userId="f2731c21-bbee-48b8-9489-d40d61cdf1c0" providerId="ADAL" clId="{70D3133A-7EC9-4347-A826-6E6706AE9EB7}" dt="2022-02-16T08:55:41.779" v="905" actId="1076"/>
          <ac:picMkLst>
            <pc:docMk/>
            <pc:sldMk cId="127825206" sldId="262"/>
            <ac:picMk id="14" creationId="{88B452BC-6591-44E9-8C99-E34AF01FE944}"/>
          </ac:picMkLst>
        </pc:picChg>
        <pc:picChg chg="add mod">
          <ac:chgData name="後藤  優里 (HK)" userId="f2731c21-bbee-48b8-9489-d40d61cdf1c0" providerId="ADAL" clId="{70D3133A-7EC9-4347-A826-6E6706AE9EB7}" dt="2022-02-16T08:55:41.779" v="905" actId="1076"/>
          <ac:picMkLst>
            <pc:docMk/>
            <pc:sldMk cId="127825206" sldId="262"/>
            <ac:picMk id="16" creationId="{6EE11B13-197E-4563-8A94-C2387E1B0B3E}"/>
          </ac:picMkLst>
        </pc:picChg>
        <pc:picChg chg="add mod">
          <ac:chgData name="後藤  優里 (HK)" userId="f2731c21-bbee-48b8-9489-d40d61cdf1c0" providerId="ADAL" clId="{70D3133A-7EC9-4347-A826-6E6706AE9EB7}" dt="2022-02-16T08:54:24.722" v="883" actId="1076"/>
          <ac:picMkLst>
            <pc:docMk/>
            <pc:sldMk cId="127825206" sldId="262"/>
            <ac:picMk id="17" creationId="{BC91CFD9-9691-498C-A995-54646DE24CDE}"/>
          </ac:picMkLst>
        </pc:picChg>
        <pc:picChg chg="mod">
          <ac:chgData name="後藤  優里 (HK)" userId="f2731c21-bbee-48b8-9489-d40d61cdf1c0" providerId="ADAL" clId="{70D3133A-7EC9-4347-A826-6E6706AE9EB7}" dt="2022-02-16T08:51:52.711" v="841" actId="164"/>
          <ac:picMkLst>
            <pc:docMk/>
            <pc:sldMk cId="127825206" sldId="262"/>
            <ac:picMk id="18" creationId="{5A83B4EE-6F94-4F6B-8F30-9C3B4890E9B6}"/>
          </ac:picMkLst>
        </pc:picChg>
        <pc:picChg chg="mod">
          <ac:chgData name="後藤  優里 (HK)" userId="f2731c21-bbee-48b8-9489-d40d61cdf1c0" providerId="ADAL" clId="{70D3133A-7EC9-4347-A826-6E6706AE9EB7}" dt="2022-02-16T08:52:00.344" v="842" actId="164"/>
          <ac:picMkLst>
            <pc:docMk/>
            <pc:sldMk cId="127825206" sldId="262"/>
            <ac:picMk id="25" creationId="{3DC07497-0F45-4CF2-9455-474402F1E557}"/>
          </ac:picMkLst>
        </pc:picChg>
        <pc:picChg chg="mod">
          <ac:chgData name="後藤  優里 (HK)" userId="f2731c21-bbee-48b8-9489-d40d61cdf1c0" providerId="ADAL" clId="{70D3133A-7EC9-4347-A826-6E6706AE9EB7}" dt="2022-02-16T08:52:00.344" v="842" actId="164"/>
          <ac:picMkLst>
            <pc:docMk/>
            <pc:sldMk cId="127825206" sldId="262"/>
            <ac:picMk id="26" creationId="{3546FB4F-E0D9-4CE6-9994-1B10F66823C3}"/>
          </ac:picMkLst>
        </pc:picChg>
        <pc:picChg chg="del mod">
          <ac:chgData name="後藤  優里 (HK)" userId="f2731c21-bbee-48b8-9489-d40d61cdf1c0" providerId="ADAL" clId="{70D3133A-7EC9-4347-A826-6E6706AE9EB7}" dt="2022-02-16T08:52:43.445" v="854" actId="478"/>
          <ac:picMkLst>
            <pc:docMk/>
            <pc:sldMk cId="127825206" sldId="262"/>
            <ac:picMk id="27" creationId="{26003490-9803-4B8D-A0BE-C058041426B5}"/>
          </ac:picMkLst>
        </pc:picChg>
        <pc:picChg chg="mod">
          <ac:chgData name="後藤  優里 (HK)" userId="f2731c21-bbee-48b8-9489-d40d61cdf1c0" providerId="ADAL" clId="{70D3133A-7EC9-4347-A826-6E6706AE9EB7}" dt="2022-02-16T08:52:00.344" v="842" actId="164"/>
          <ac:picMkLst>
            <pc:docMk/>
            <pc:sldMk cId="127825206" sldId="262"/>
            <ac:picMk id="35" creationId="{85847558-BEDC-4F0A-B7B2-700FD43D3FF1}"/>
          </ac:picMkLst>
        </pc:picChg>
        <pc:cxnChg chg="del">
          <ac:chgData name="後藤  優里 (HK)" userId="f2731c21-bbee-48b8-9489-d40d61cdf1c0" providerId="ADAL" clId="{70D3133A-7EC9-4347-A826-6E6706AE9EB7}" dt="2022-02-16T08:44:28.845" v="710" actId="478"/>
          <ac:cxnSpMkLst>
            <pc:docMk/>
            <pc:sldMk cId="127825206" sldId="262"/>
            <ac:cxnSpMk id="7" creationId="{BC0D8924-5651-4110-8650-AB7E10124A12}"/>
          </ac:cxnSpMkLst>
        </pc:cxnChg>
        <pc:cxnChg chg="add mod">
          <ac:chgData name="後藤  優里 (HK)" userId="f2731c21-bbee-48b8-9489-d40d61cdf1c0" providerId="ADAL" clId="{70D3133A-7EC9-4347-A826-6E6706AE9EB7}" dt="2022-02-16T08:44:14.468" v="681"/>
          <ac:cxnSpMkLst>
            <pc:docMk/>
            <pc:sldMk cId="127825206" sldId="262"/>
            <ac:cxnSpMk id="33" creationId="{08D5C059-4A34-4F96-89F9-ADCDD2C676FD}"/>
          </ac:cxnSpMkLst>
        </pc:cxnChg>
        <pc:cxnChg chg="mod">
          <ac:chgData name="後藤  優里 (HK)" userId="f2731c21-bbee-48b8-9489-d40d61cdf1c0" providerId="ADAL" clId="{70D3133A-7EC9-4347-A826-6E6706AE9EB7}" dt="2022-02-16T08:52:00.344" v="842" actId="164"/>
          <ac:cxnSpMkLst>
            <pc:docMk/>
            <pc:sldMk cId="127825206" sldId="262"/>
            <ac:cxnSpMk id="44" creationId="{FE7BE053-207E-400B-A8E4-B5CE563CEC1B}"/>
          </ac:cxnSpMkLst>
        </pc:cxnChg>
        <pc:cxnChg chg="mod">
          <ac:chgData name="後藤  優里 (HK)" userId="f2731c21-bbee-48b8-9489-d40d61cdf1c0" providerId="ADAL" clId="{70D3133A-7EC9-4347-A826-6E6706AE9EB7}" dt="2022-02-16T08:52:00.344" v="842" actId="164"/>
          <ac:cxnSpMkLst>
            <pc:docMk/>
            <pc:sldMk cId="127825206" sldId="262"/>
            <ac:cxnSpMk id="46" creationId="{39F35538-C731-43BC-BAC0-1B5E14A5BEBD}"/>
          </ac:cxnSpMkLst>
        </pc:cxnChg>
        <pc:cxnChg chg="mod">
          <ac:chgData name="後藤  優里 (HK)" userId="f2731c21-bbee-48b8-9489-d40d61cdf1c0" providerId="ADAL" clId="{70D3133A-7EC9-4347-A826-6E6706AE9EB7}" dt="2022-02-16T08:52:00.344" v="842" actId="164"/>
          <ac:cxnSpMkLst>
            <pc:docMk/>
            <pc:sldMk cId="127825206" sldId="262"/>
            <ac:cxnSpMk id="49" creationId="{5937C69E-E9A2-4DF0-B47D-E97B476288EE}"/>
          </ac:cxnSpMkLst>
        </pc:cxnChg>
      </pc:sldChg>
      <pc:sldChg chg="addSp delSp modSp add mod">
        <pc:chgData name="後藤  優里 (HK)" userId="f2731c21-bbee-48b8-9489-d40d61cdf1c0" providerId="ADAL" clId="{70D3133A-7EC9-4347-A826-6E6706AE9EB7}" dt="2022-02-16T08:49:52.454" v="826" actId="1076"/>
        <pc:sldMkLst>
          <pc:docMk/>
          <pc:sldMk cId="409226768" sldId="265"/>
        </pc:sldMkLst>
        <pc:spChg chg="del">
          <ac:chgData name="後藤  優里 (HK)" userId="f2731c21-bbee-48b8-9489-d40d61cdf1c0" providerId="ADAL" clId="{70D3133A-7EC9-4347-A826-6E6706AE9EB7}" dt="2022-02-16T08:43:24.875" v="671" actId="478"/>
          <ac:spMkLst>
            <pc:docMk/>
            <pc:sldMk cId="409226768" sldId="265"/>
            <ac:spMk id="8" creationId="{1E40A647-8E9F-494F-BF02-F239AEE14210}"/>
          </ac:spMkLst>
        </pc:spChg>
        <pc:spChg chg="mod">
          <ac:chgData name="後藤  優里 (HK)" userId="f2731c21-bbee-48b8-9489-d40d61cdf1c0" providerId="ADAL" clId="{70D3133A-7EC9-4347-A826-6E6706AE9EB7}" dt="2022-02-16T08:46:05.613" v="787" actId="164"/>
          <ac:spMkLst>
            <pc:docMk/>
            <pc:sldMk cId="409226768" sldId="265"/>
            <ac:spMk id="10" creationId="{B49AFC23-1A2D-4185-BDA7-4F791331F005}"/>
          </ac:spMkLst>
        </pc:spChg>
        <pc:spChg chg="mod">
          <ac:chgData name="後藤  優里 (HK)" userId="f2731c21-bbee-48b8-9489-d40d61cdf1c0" providerId="ADAL" clId="{70D3133A-7EC9-4347-A826-6E6706AE9EB7}" dt="2022-02-16T08:46:05.613" v="787" actId="164"/>
          <ac:spMkLst>
            <pc:docMk/>
            <pc:sldMk cId="409226768" sldId="265"/>
            <ac:spMk id="14" creationId="{714BFDCE-3EC2-45A5-8825-A6FB937DF6CF}"/>
          </ac:spMkLst>
        </pc:spChg>
        <pc:spChg chg="add mod">
          <ac:chgData name="後藤  優里 (HK)" userId="f2731c21-bbee-48b8-9489-d40d61cdf1c0" providerId="ADAL" clId="{70D3133A-7EC9-4347-A826-6E6706AE9EB7}" dt="2022-02-16T08:43:33.573" v="672"/>
          <ac:spMkLst>
            <pc:docMk/>
            <pc:sldMk cId="409226768" sldId="265"/>
            <ac:spMk id="15" creationId="{5774D260-4E0F-4C89-8D27-8D4D48FE6FA8}"/>
          </ac:spMkLst>
        </pc:spChg>
        <pc:spChg chg="mod">
          <ac:chgData name="後藤  優里 (HK)" userId="f2731c21-bbee-48b8-9489-d40d61cdf1c0" providerId="ADAL" clId="{70D3133A-7EC9-4347-A826-6E6706AE9EB7}" dt="2022-02-16T08:49:52.454" v="826" actId="1076"/>
          <ac:spMkLst>
            <pc:docMk/>
            <pc:sldMk cId="409226768" sldId="265"/>
            <ac:spMk id="16" creationId="{61AA74B7-0326-4D79-8518-76C4639B591B}"/>
          </ac:spMkLst>
        </pc:spChg>
        <pc:spChg chg="mod">
          <ac:chgData name="後藤  優里 (HK)" userId="f2731c21-bbee-48b8-9489-d40d61cdf1c0" providerId="ADAL" clId="{70D3133A-7EC9-4347-A826-6E6706AE9EB7}" dt="2022-02-16T08:44:00.667" v="680" actId="1076"/>
          <ac:spMkLst>
            <pc:docMk/>
            <pc:sldMk cId="409226768" sldId="265"/>
            <ac:spMk id="17" creationId="{935B6BFA-EF1C-4F0E-8A08-4D0E5AAF0834}"/>
          </ac:spMkLst>
        </pc:spChg>
        <pc:spChg chg="mod">
          <ac:chgData name="後藤  優里 (HK)" userId="f2731c21-bbee-48b8-9489-d40d61cdf1c0" providerId="ADAL" clId="{70D3133A-7EC9-4347-A826-6E6706AE9EB7}" dt="2022-02-16T08:46:05.613" v="787" actId="164"/>
          <ac:spMkLst>
            <pc:docMk/>
            <pc:sldMk cId="409226768" sldId="265"/>
            <ac:spMk id="55" creationId="{F85C17BB-1779-4B85-9C94-5D000B794A8A}"/>
          </ac:spMkLst>
        </pc:spChg>
        <pc:spChg chg="mod">
          <ac:chgData name="後藤  優里 (HK)" userId="f2731c21-bbee-48b8-9489-d40d61cdf1c0" providerId="ADAL" clId="{70D3133A-7EC9-4347-A826-6E6706AE9EB7}" dt="2022-02-16T08:46:05.613" v="787" actId="164"/>
          <ac:spMkLst>
            <pc:docMk/>
            <pc:sldMk cId="409226768" sldId="265"/>
            <ac:spMk id="56" creationId="{F212766C-7549-475A-8AD2-85FEA6ED4865}"/>
          </ac:spMkLst>
        </pc:spChg>
        <pc:spChg chg="mod">
          <ac:chgData name="後藤  優里 (HK)" userId="f2731c21-bbee-48b8-9489-d40d61cdf1c0" providerId="ADAL" clId="{70D3133A-7EC9-4347-A826-6E6706AE9EB7}" dt="2022-02-16T08:49:52.454" v="826" actId="1076"/>
          <ac:spMkLst>
            <pc:docMk/>
            <pc:sldMk cId="409226768" sldId="265"/>
            <ac:spMk id="57" creationId="{0399A2E9-0753-49F4-AF09-AB3AD1735958}"/>
          </ac:spMkLst>
        </pc:spChg>
        <pc:grpChg chg="add del mod">
          <ac:chgData name="後藤  優里 (HK)" userId="f2731c21-bbee-48b8-9489-d40d61cdf1c0" providerId="ADAL" clId="{70D3133A-7EC9-4347-A826-6E6706AE9EB7}" dt="2022-02-16T08:46:18.689" v="791" actId="478"/>
          <ac:grpSpMkLst>
            <pc:docMk/>
            <pc:sldMk cId="409226768" sldId="265"/>
            <ac:grpSpMk id="2" creationId="{29C668CE-28D8-4E4A-ADEA-04AA795F4692}"/>
          </ac:grpSpMkLst>
        </pc:grpChg>
        <pc:picChg chg="mod">
          <ac:chgData name="後藤  優里 (HK)" userId="f2731c21-bbee-48b8-9489-d40d61cdf1c0" providerId="ADAL" clId="{70D3133A-7EC9-4347-A826-6E6706AE9EB7}" dt="2022-02-16T08:46:05.613" v="787" actId="164"/>
          <ac:picMkLst>
            <pc:docMk/>
            <pc:sldMk cId="409226768" sldId="265"/>
            <ac:picMk id="3" creationId="{35FED01E-87AC-4361-AEBC-13AF0E04DF0C}"/>
          </ac:picMkLst>
        </pc:picChg>
        <pc:picChg chg="add mod">
          <ac:chgData name="後藤  優里 (HK)" userId="f2731c21-bbee-48b8-9489-d40d61cdf1c0" providerId="ADAL" clId="{70D3133A-7EC9-4347-A826-6E6706AE9EB7}" dt="2022-02-16T08:49:52.454" v="826" actId="1076"/>
          <ac:picMkLst>
            <pc:docMk/>
            <pc:sldMk cId="409226768" sldId="265"/>
            <ac:picMk id="4" creationId="{B992F86E-F5E9-4938-A0D1-7E1894E78D18}"/>
          </ac:picMkLst>
        </pc:picChg>
        <pc:cxnChg chg="del">
          <ac:chgData name="後藤  優里 (HK)" userId="f2731c21-bbee-48b8-9489-d40d61cdf1c0" providerId="ADAL" clId="{70D3133A-7EC9-4347-A826-6E6706AE9EB7}" dt="2022-02-16T08:43:24.875" v="671" actId="478"/>
          <ac:cxnSpMkLst>
            <pc:docMk/>
            <pc:sldMk cId="409226768" sldId="265"/>
            <ac:cxnSpMk id="7" creationId="{BC0D8924-5651-4110-8650-AB7E10124A12}"/>
          </ac:cxnSpMkLst>
        </pc:cxnChg>
        <pc:cxnChg chg="add mod">
          <ac:chgData name="後藤  優里 (HK)" userId="f2731c21-bbee-48b8-9489-d40d61cdf1c0" providerId="ADAL" clId="{70D3133A-7EC9-4347-A826-6E6706AE9EB7}" dt="2022-02-16T08:43:33.573" v="672"/>
          <ac:cxnSpMkLst>
            <pc:docMk/>
            <pc:sldMk cId="409226768" sldId="265"/>
            <ac:cxnSpMk id="13" creationId="{940A7AF1-A503-4071-B5A0-58E8C8D26449}"/>
          </ac:cxnSpMkLst>
        </pc:cxnChg>
        <pc:cxnChg chg="del mod">
          <ac:chgData name="後藤  優里 (HK)" userId="f2731c21-bbee-48b8-9489-d40d61cdf1c0" providerId="ADAL" clId="{70D3133A-7EC9-4347-A826-6E6706AE9EB7}" dt="2022-02-16T08:46:01.231" v="786" actId="478"/>
          <ac:cxnSpMkLst>
            <pc:docMk/>
            <pc:sldMk cId="409226768" sldId="265"/>
            <ac:cxnSpMk id="22" creationId="{0917AA73-034C-4248-A2D3-0F9FFE3B22EB}"/>
          </ac:cxnSpMkLst>
        </pc:cxnChg>
      </pc:sldChg>
      <pc:sldChg chg="addSp delSp modSp add mod">
        <pc:chgData name="後藤  優里 (HK)" userId="f2731c21-bbee-48b8-9489-d40d61cdf1c0" providerId="ADAL" clId="{70D3133A-7EC9-4347-A826-6E6706AE9EB7}" dt="2022-02-16T08:59:23.695" v="941" actId="1076"/>
        <pc:sldMkLst>
          <pc:docMk/>
          <pc:sldMk cId="4219853874" sldId="266"/>
        </pc:sldMkLst>
        <pc:spChg chg="del">
          <ac:chgData name="後藤  優里 (HK)" userId="f2731c21-bbee-48b8-9489-d40d61cdf1c0" providerId="ADAL" clId="{70D3133A-7EC9-4347-A826-6E6706AE9EB7}" dt="2022-02-16T08:45:26.682" v="783" actId="478"/>
          <ac:spMkLst>
            <pc:docMk/>
            <pc:sldMk cId="4219853874" sldId="266"/>
            <ac:spMk id="5" creationId="{44B5A95B-4B8F-49A7-9337-8C50AD9AB222}"/>
          </ac:spMkLst>
        </pc:spChg>
        <pc:spChg chg="add mod">
          <ac:chgData name="後藤  優里 (HK)" userId="f2731c21-bbee-48b8-9489-d40d61cdf1c0" providerId="ADAL" clId="{70D3133A-7EC9-4347-A826-6E6706AE9EB7}" dt="2022-02-16T08:45:22.939" v="782" actId="14100"/>
          <ac:spMkLst>
            <pc:docMk/>
            <pc:sldMk cId="4219853874" sldId="266"/>
            <ac:spMk id="14" creationId="{A2E008CC-D112-4FB5-9FEA-4E5FC163260A}"/>
          </ac:spMkLst>
        </pc:spChg>
        <pc:spChg chg="add mod">
          <ac:chgData name="後藤  優里 (HK)" userId="f2731c21-bbee-48b8-9489-d40d61cdf1c0" providerId="ADAL" clId="{70D3133A-7EC9-4347-A826-6E6706AE9EB7}" dt="2022-02-16T08:59:06.227" v="939" actId="1076"/>
          <ac:spMkLst>
            <pc:docMk/>
            <pc:sldMk cId="4219853874" sldId="266"/>
            <ac:spMk id="16" creationId="{8A84C996-0480-4C8B-BCB4-2522A73F7B37}"/>
          </ac:spMkLst>
        </pc:spChg>
        <pc:spChg chg="mod">
          <ac:chgData name="後藤  優里 (HK)" userId="f2731c21-bbee-48b8-9489-d40d61cdf1c0" providerId="ADAL" clId="{70D3133A-7EC9-4347-A826-6E6706AE9EB7}" dt="2022-02-16T08:58:38.192" v="934" actId="1076"/>
          <ac:spMkLst>
            <pc:docMk/>
            <pc:sldMk cId="4219853874" sldId="266"/>
            <ac:spMk id="19" creationId="{60C78FCE-E613-41A8-B172-0E3F4815475F}"/>
          </ac:spMkLst>
        </pc:spChg>
        <pc:spChg chg="mod">
          <ac:chgData name="後藤  優里 (HK)" userId="f2731c21-bbee-48b8-9489-d40d61cdf1c0" providerId="ADAL" clId="{70D3133A-7EC9-4347-A826-6E6706AE9EB7}" dt="2022-02-16T08:58:38.192" v="934" actId="1076"/>
          <ac:spMkLst>
            <pc:docMk/>
            <pc:sldMk cId="4219853874" sldId="266"/>
            <ac:spMk id="21" creationId="{D3F03F99-582D-4DA6-A9DC-C509A780F5D4}"/>
          </ac:spMkLst>
        </pc:spChg>
        <pc:spChg chg="mod">
          <ac:chgData name="後藤  優里 (HK)" userId="f2731c21-bbee-48b8-9489-d40d61cdf1c0" providerId="ADAL" clId="{70D3133A-7EC9-4347-A826-6E6706AE9EB7}" dt="2022-02-16T08:58:21.169" v="932" actId="164"/>
          <ac:spMkLst>
            <pc:docMk/>
            <pc:sldMk cId="4219853874" sldId="266"/>
            <ac:spMk id="28" creationId="{442B4D02-86D8-44E0-9C67-49CF02B3B8D5}"/>
          </ac:spMkLst>
        </pc:spChg>
        <pc:spChg chg="mod">
          <ac:chgData name="後藤  優里 (HK)" userId="f2731c21-bbee-48b8-9489-d40d61cdf1c0" providerId="ADAL" clId="{70D3133A-7EC9-4347-A826-6E6706AE9EB7}" dt="2022-02-16T08:58:21.169" v="932" actId="164"/>
          <ac:spMkLst>
            <pc:docMk/>
            <pc:sldMk cId="4219853874" sldId="266"/>
            <ac:spMk id="31" creationId="{0EDB15E6-F445-4D4D-9435-53C2BE691166}"/>
          </ac:spMkLst>
        </pc:spChg>
        <pc:spChg chg="mod">
          <ac:chgData name="後藤  優里 (HK)" userId="f2731c21-bbee-48b8-9489-d40d61cdf1c0" providerId="ADAL" clId="{70D3133A-7EC9-4347-A826-6E6706AE9EB7}" dt="2022-02-16T08:58:59.224" v="937" actId="1076"/>
          <ac:spMkLst>
            <pc:docMk/>
            <pc:sldMk cId="4219853874" sldId="266"/>
            <ac:spMk id="34" creationId="{7311D2CE-E63D-4BAF-89B9-E0135DD089CA}"/>
          </ac:spMkLst>
        </pc:spChg>
        <pc:grpChg chg="add mod">
          <ac:chgData name="後藤  優里 (HK)" userId="f2731c21-bbee-48b8-9489-d40d61cdf1c0" providerId="ADAL" clId="{70D3133A-7EC9-4347-A826-6E6706AE9EB7}" dt="2022-02-16T08:59:23.695" v="941" actId="1076"/>
          <ac:grpSpMkLst>
            <pc:docMk/>
            <pc:sldMk cId="4219853874" sldId="266"/>
            <ac:grpSpMk id="2" creationId="{223B0754-E49B-40D3-AC7C-B3C5B3AE5484}"/>
          </ac:grpSpMkLst>
        </pc:grpChg>
        <pc:picChg chg="mod">
          <ac:chgData name="後藤  優里 (HK)" userId="f2731c21-bbee-48b8-9489-d40d61cdf1c0" providerId="ADAL" clId="{70D3133A-7EC9-4347-A826-6E6706AE9EB7}" dt="2022-02-16T08:58:06.381" v="930" actId="12789"/>
          <ac:picMkLst>
            <pc:docMk/>
            <pc:sldMk cId="4219853874" sldId="266"/>
            <ac:picMk id="41" creationId="{C922C073-61CD-4AEB-AB77-AFF4B09775BA}"/>
          </ac:picMkLst>
        </pc:picChg>
        <pc:picChg chg="mod">
          <ac:chgData name="後藤  優里 (HK)" userId="f2731c21-bbee-48b8-9489-d40d61cdf1c0" providerId="ADAL" clId="{70D3133A-7EC9-4347-A826-6E6706AE9EB7}" dt="2022-02-16T08:58:15.215" v="931" actId="12789"/>
          <ac:picMkLst>
            <pc:docMk/>
            <pc:sldMk cId="4219853874" sldId="266"/>
            <ac:picMk id="45" creationId="{6EEF9B7E-FA36-48AB-BAD4-342E194BB227}"/>
          </ac:picMkLst>
        </pc:picChg>
        <pc:picChg chg="mod">
          <ac:chgData name="後藤  優里 (HK)" userId="f2731c21-bbee-48b8-9489-d40d61cdf1c0" providerId="ADAL" clId="{70D3133A-7EC9-4347-A826-6E6706AE9EB7}" dt="2022-02-16T08:58:28.440" v="933" actId="12789"/>
          <ac:picMkLst>
            <pc:docMk/>
            <pc:sldMk cId="4219853874" sldId="266"/>
            <ac:picMk id="47" creationId="{E268CE23-A8CC-4836-92B6-F36E78A7B1B7}"/>
          </ac:picMkLst>
        </pc:picChg>
        <pc:cxnChg chg="del">
          <ac:chgData name="後藤  優里 (HK)" userId="f2731c21-bbee-48b8-9489-d40d61cdf1c0" providerId="ADAL" clId="{70D3133A-7EC9-4347-A826-6E6706AE9EB7}" dt="2022-02-16T08:45:26.682" v="783" actId="478"/>
          <ac:cxnSpMkLst>
            <pc:docMk/>
            <pc:sldMk cId="4219853874" sldId="266"/>
            <ac:cxnSpMk id="4" creationId="{88DB222D-6AC2-41E5-862E-4C5CB0D562AA}"/>
          </ac:cxnSpMkLst>
        </pc:cxnChg>
        <pc:cxnChg chg="add mod">
          <ac:chgData name="後藤  優里 (HK)" userId="f2731c21-bbee-48b8-9489-d40d61cdf1c0" providerId="ADAL" clId="{70D3133A-7EC9-4347-A826-6E6706AE9EB7}" dt="2022-02-16T08:44:39.051" v="711"/>
          <ac:cxnSpMkLst>
            <pc:docMk/>
            <pc:sldMk cId="4219853874" sldId="266"/>
            <ac:cxnSpMk id="13" creationId="{D6793977-BA43-42A7-8FBE-460D27E6626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480588-9ACA-4CDD-91DB-1AD11C8DDF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875" y="1683545"/>
            <a:ext cx="771525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BB7932-924F-4E6C-BA67-B8CEE747E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D31B9-25CC-41D1-9E5E-B52E6564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14469A-9503-42B3-A74C-49BBED4AC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F8688C-9C73-465B-AC6A-3CE614CBC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452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3A1792-89F5-407D-93F9-D02B8B8D0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A0035BA-4217-48D7-AD09-7184CE2C22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DF4A30-DBAA-4930-A5B4-69702BDF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4F8463-75BC-42AD-9699-1DC55956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8B7815-9A3D-4CDD-AE0C-0DF4B11F0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639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D24A5A-67CC-4967-AE15-F0494ECD98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61635" y="547688"/>
            <a:ext cx="2218134" cy="871775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2DB1621-D5E8-4BB3-966B-CF157B06F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07231" y="547688"/>
            <a:ext cx="6525816" cy="871775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E58626-D622-4B8D-B64A-975E62A39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C8AC4D-8034-4B02-AA68-4E905C8FF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1CAB9A-BEB9-477B-B3C9-CF8ED12BC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785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FB954-0B67-446A-92FD-FF19DD0F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81B812-5FFF-4691-A6ED-A4C33DFE10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CE2F57-4E7B-44A8-8793-C97B09C50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55BF6D-5A82-43EC-9364-95511058B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94F379-CF3F-4971-A147-C3BCF5E0D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908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F3812B-CFDD-4EAC-B7FB-467278726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73" y="2564608"/>
            <a:ext cx="8872538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1A29FD-0F3D-4380-BE76-F347AFF13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1873" y="6884195"/>
            <a:ext cx="8872538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D65AB7-5368-452F-AFFF-C7E80ED95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87163D-A459-42C5-9706-A7F156D7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B23BA2-3903-4E62-86A3-CAEF810B3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390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8A52A4-0A5E-43AD-BF18-B1BE0C906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27A6B-CA3D-4C0D-9359-8538B4BFEF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7231" y="2738438"/>
            <a:ext cx="4371975" cy="6527007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228662-7261-4BF2-9703-7DB1F217F3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794" y="2738438"/>
            <a:ext cx="4371975" cy="6527007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0D6FE7-22E0-418F-9492-664835A4C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0E791B-BB2C-41FA-AFFB-81D07B1D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127A8E-69E2-49D1-AC39-5E071C812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01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AEB8B1-526F-4112-8FD2-7577F6ABA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571" y="547688"/>
            <a:ext cx="8872538" cy="198834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FF0578-F03D-4D44-B10E-F8206D531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8571" y="2521745"/>
            <a:ext cx="4351883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6DDD583-C849-4297-9EB3-A0AFFC3653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8571" y="3757613"/>
            <a:ext cx="4351883" cy="552688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DC21C21-4FF2-43D5-8989-F44016D113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00533FB-FE0B-4C33-929D-643D6FBBBF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E0EA3B1-B0B3-4A6B-B5E8-FBC69A233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645D5C8-D718-4044-A69A-31CAEA743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A08284D-C849-4321-A947-94481BE5B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17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432471-BA8A-4CDB-AD76-A6BA1CF80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0E3594E-1346-4894-B27F-9FF8FC317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5A5CC3-C1BE-4525-B23A-7F19F552A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496E050-E0C9-41F3-AA77-9230C1A3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50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514BF6A-A249-452C-8848-18380297D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0031D57-FF41-4897-AFD3-69DF0C9F3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2284036-E286-47FB-8295-311A464E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01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9326E2-560C-4E75-9760-099E6E927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572" y="685800"/>
            <a:ext cx="3317825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98C0F4-1093-4EEB-B174-0136C4B16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3315" y="1481138"/>
            <a:ext cx="5207794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74F6EE4-9229-4971-9D39-5574F836CF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8572" y="3086100"/>
            <a:ext cx="3317825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3038D0-46A5-4DA9-A9B7-8D79B05F2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3970C8-6311-4A5E-805D-E793EA12C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BC2E1E-9F91-4688-A0C3-86A810105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3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E2A312-9B6F-4BB1-8DE5-08EE78963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572" y="685800"/>
            <a:ext cx="3317825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6DCF8F8-E9F6-4E4F-92E1-CADEE6881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73315" y="1481138"/>
            <a:ext cx="5207794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7B950A-C2CF-4D88-A7B5-80A42DD43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8572" y="3086100"/>
            <a:ext cx="3317825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3B33380-5DA6-4A4A-ADC1-8477D0A2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CCE185-F6A8-43F3-B23D-0D5E18A98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D727E2-2838-49CF-BBBF-23E7DDA71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542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F1F4EED-F6F1-499D-A0C1-287E308B2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231" y="547688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9E9613-8EBD-4119-BB38-8B105B1CD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7231" y="2738438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DCF17F-A8D0-4A92-917B-8EA19D6F43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7231" y="9534526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0DD235-C776-4B14-B9F2-EB2A71C141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9534526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2509F7-4386-45AD-A4B2-6C73FA4057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265194" y="9534526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91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rivacymark.jp/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1AA74B7-0326-4D79-8518-76C4639B591B}"/>
              </a:ext>
            </a:extLst>
          </p:cNvPr>
          <p:cNvSpPr txBox="1"/>
          <p:nvPr/>
        </p:nvSpPr>
        <p:spPr>
          <a:xfrm>
            <a:off x="1683792" y="6653142"/>
            <a:ext cx="7343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Noto Sans" panose="020B0502040504020204" pitchFamily="34" charset="0"/>
                <a:cs typeface="Noto Sans" panose="020B0502040504020204" pitchFamily="34" charset="0"/>
              </a:rPr>
              <a:t>①セミナータイトル、副題</a:t>
            </a:r>
            <a:endParaRPr lang="en-US" altLang="ja-JP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altLang="ja-JP" sz="1200" b="1" dirty="0">
                <a:solidFill>
                  <a:srgbClr val="00BED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※</a:t>
            </a:r>
            <a:r>
              <a:rPr lang="ja-JP" altLang="en-US" sz="1200" b="1" dirty="0">
                <a:solidFill>
                  <a:srgbClr val="00BED3"/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セミナータイトル内「が」「の」などの助詞のサイズを小さくすると</a:t>
            </a:r>
            <a:endParaRPr lang="en-US" altLang="ja-JP" sz="1200" b="1" dirty="0">
              <a:solidFill>
                <a:srgbClr val="00BED3"/>
              </a:solidFill>
              <a:latin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ja-JP" altLang="en-US" sz="1200" b="1" dirty="0">
                <a:solidFill>
                  <a:srgbClr val="00BED3"/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キーワードが目に入りやすくなります。</a:t>
            </a:r>
            <a:endParaRPr lang="en-US" altLang="ja-JP" sz="1200" b="1" dirty="0">
              <a:solidFill>
                <a:srgbClr val="00BED3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en-US" altLang="ja-JP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ja-JP" altLang="en-US" sz="2400" b="1" dirty="0">
                <a:latin typeface="Noto Sans" panose="020B0502040504020204" pitchFamily="34" charset="0"/>
                <a:cs typeface="Noto Sans" panose="020B0502040504020204" pitchFamily="34" charset="0"/>
              </a:rPr>
              <a:t>②開催日</a:t>
            </a:r>
            <a:endParaRPr lang="en-US" altLang="ja-JP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en-US" altLang="ja-JP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ja-JP" altLang="en-US" sz="2400" b="1" dirty="0">
                <a:latin typeface="Noto Sans" panose="020B0502040504020204" pitchFamily="34" charset="0"/>
                <a:cs typeface="Noto Sans" panose="020B0502040504020204" pitchFamily="34" charset="0"/>
              </a:rPr>
              <a:t>③企業ロゴ</a:t>
            </a:r>
            <a:endParaRPr lang="en-US" altLang="ja-JP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en-US" altLang="ja-JP" sz="2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ja-JP" altLang="en-US" sz="2400" b="1" dirty="0">
                <a:latin typeface="Noto Sans" panose="020B0502040504020204" pitchFamily="34" charset="0"/>
                <a:cs typeface="Noto Sans" panose="020B0502040504020204" pitchFamily="34" charset="0"/>
              </a:rPr>
              <a:t>④講演者写真、講演者名</a:t>
            </a:r>
            <a:endParaRPr lang="en-US" altLang="ja-JP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altLang="ja-JP" sz="1200" b="1" dirty="0">
                <a:solidFill>
                  <a:srgbClr val="00BED3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※</a:t>
            </a:r>
            <a:r>
              <a:rPr lang="ja-JP" altLang="en-US" sz="1200" b="1" dirty="0">
                <a:solidFill>
                  <a:srgbClr val="00BED3"/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丸形の切り抜き方法は次ページ</a:t>
            </a:r>
            <a:endParaRPr lang="en-US" altLang="ja-JP" sz="1200" b="1" dirty="0">
              <a:solidFill>
                <a:srgbClr val="00BED3"/>
              </a:solidFill>
              <a:latin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35B6BFA-EF1C-4F0E-8A08-4D0E5AAF0834}"/>
              </a:ext>
            </a:extLst>
          </p:cNvPr>
          <p:cNvSpPr txBox="1"/>
          <p:nvPr/>
        </p:nvSpPr>
        <p:spPr>
          <a:xfrm>
            <a:off x="433770" y="1384544"/>
            <a:ext cx="9910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本テンプレートをご利用いただくと、下記</a:t>
            </a:r>
            <a:r>
              <a:rPr lang="en-US" altLang="ja-JP" sz="1400" dirty="0"/>
              <a:t>4</a:t>
            </a:r>
            <a:r>
              <a:rPr lang="ja-JP" altLang="en-US" sz="1400" dirty="0"/>
              <a:t>つの項目を入れるだけ！</a:t>
            </a:r>
            <a:endParaRPr lang="en-US" altLang="ja-JP" sz="1400" dirty="0"/>
          </a:p>
          <a:p>
            <a:r>
              <a:rPr lang="en-US" altLang="ja-JP" sz="1400" dirty="0"/>
              <a:t>JPEG</a:t>
            </a:r>
            <a:r>
              <a:rPr lang="ja-JP" altLang="en-US" sz="1400" dirty="0"/>
              <a:t>・</a:t>
            </a:r>
            <a:r>
              <a:rPr lang="en-US" altLang="ja-JP" sz="1400" dirty="0"/>
              <a:t>PNG</a:t>
            </a:r>
            <a:r>
              <a:rPr lang="ja-JP" altLang="en-US" sz="1400" dirty="0"/>
              <a:t>形式での書き出しまで、</a:t>
            </a:r>
            <a:r>
              <a:rPr lang="en-US" altLang="ja-JP" sz="1400" b="1" dirty="0">
                <a:solidFill>
                  <a:srgbClr val="FF0000"/>
                </a:solidFill>
              </a:rPr>
              <a:t>SNS</a:t>
            </a:r>
            <a:r>
              <a:rPr lang="ja-JP" altLang="en-US" sz="1400" b="1" dirty="0">
                <a:solidFill>
                  <a:srgbClr val="FF0000"/>
                </a:solidFill>
              </a:rPr>
              <a:t>バナー作成のすべてをパワーポイントで完結</a:t>
            </a:r>
            <a:r>
              <a:rPr lang="ja-JP" altLang="en-US" sz="1400" dirty="0"/>
              <a:t>することができます。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399A2E9-0753-49F4-AF09-AB3AD1735958}"/>
              </a:ext>
            </a:extLst>
          </p:cNvPr>
          <p:cNvSpPr txBox="1"/>
          <p:nvPr/>
        </p:nvSpPr>
        <p:spPr>
          <a:xfrm>
            <a:off x="5254027" y="6134240"/>
            <a:ext cx="459920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60" b="1" dirty="0">
                <a:solidFill>
                  <a:srgbClr val="FF0000"/>
                </a:solidFill>
              </a:rPr>
              <a:t>※</a:t>
            </a:r>
            <a:r>
              <a:rPr lang="ja-JP" altLang="en-US" sz="1260" b="1" dirty="0">
                <a:solidFill>
                  <a:srgbClr val="FF0000"/>
                </a:solidFill>
              </a:rPr>
              <a:t>背景は図形で入れているため、背景色の変更も簡単です。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40A7AF1-A503-4071-B5A0-58E8C8D26449}"/>
              </a:ext>
            </a:extLst>
          </p:cNvPr>
          <p:cNvCxnSpPr>
            <a:cxnSpLocks/>
          </p:cNvCxnSpPr>
          <p:nvPr/>
        </p:nvCxnSpPr>
        <p:spPr>
          <a:xfrm>
            <a:off x="433770" y="1173562"/>
            <a:ext cx="94194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774D260-4E0F-4C89-8D27-8D4D48FE6FA8}"/>
              </a:ext>
            </a:extLst>
          </p:cNvPr>
          <p:cNvSpPr txBox="1"/>
          <p:nvPr/>
        </p:nvSpPr>
        <p:spPr>
          <a:xfrm>
            <a:off x="433770" y="377806"/>
            <a:ext cx="5001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使用例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992F86E-F5E9-4938-A0D1-7E1894E78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349" y="2118745"/>
            <a:ext cx="7768299" cy="401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26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7E042D7-C935-4488-AA43-7066DC78ACD5}"/>
              </a:ext>
            </a:extLst>
          </p:cNvPr>
          <p:cNvSpPr txBox="1"/>
          <p:nvPr/>
        </p:nvSpPr>
        <p:spPr>
          <a:xfrm>
            <a:off x="743286" y="2017896"/>
            <a:ext cx="23352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1, </a:t>
            </a:r>
            <a:r>
              <a:rPr lang="ja-JP" altLang="en-US" sz="1100" dirty="0">
                <a:latin typeface="Noto Sans" panose="020B0502040504020204" pitchFamily="34" charset="0"/>
                <a:cs typeface="Noto Sans" panose="020B0502040504020204" pitchFamily="34" charset="0"/>
              </a:rPr>
              <a:t>写真と切り抜きたい形の</a:t>
            </a:r>
            <a:endParaRPr lang="en-US" altLang="ja-JP" sz="11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ja-JP" altLang="en-US" sz="1100" dirty="0">
                <a:latin typeface="Noto Sans" panose="020B0502040504020204" pitchFamily="34" charset="0"/>
                <a:cs typeface="Noto Sans" panose="020B0502040504020204" pitchFamily="34" charset="0"/>
              </a:rPr>
              <a:t>図形を用意します。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6F02861-66EB-4D52-A8C6-63B54F12CB5C}"/>
              </a:ext>
            </a:extLst>
          </p:cNvPr>
          <p:cNvSpPr txBox="1"/>
          <p:nvPr/>
        </p:nvSpPr>
        <p:spPr>
          <a:xfrm>
            <a:off x="3469144" y="2017896"/>
            <a:ext cx="23352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2, </a:t>
            </a:r>
            <a:r>
              <a:rPr lang="ja-JP" altLang="en-US" sz="1100" dirty="0">
                <a:latin typeface="Noto Sans" panose="020B0502040504020204" pitchFamily="34" charset="0"/>
                <a:cs typeface="Noto Sans" panose="020B0502040504020204" pitchFamily="34" charset="0"/>
              </a:rPr>
              <a:t>写真と切り抜きたい図形を重ね、</a:t>
            </a:r>
            <a:r>
              <a:rPr lang="en-US" altLang="ja-JP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CTRL</a:t>
            </a:r>
            <a:r>
              <a:rPr lang="ja-JP" altLang="en-US" sz="1100" dirty="0">
                <a:latin typeface="Noto Sans" panose="020B0502040504020204" pitchFamily="34" charset="0"/>
                <a:cs typeface="Noto Sans" panose="020B0502040504020204" pitchFamily="34" charset="0"/>
              </a:rPr>
              <a:t>キーを押しながら</a:t>
            </a:r>
            <a:endParaRPr lang="en-US" altLang="ja-JP" sz="11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ja-JP" altLang="en-US" sz="1100" dirty="0">
                <a:solidFill>
                  <a:srgbClr val="FF0000"/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写真⇒図形の順番で</a:t>
            </a:r>
            <a:r>
              <a:rPr lang="ja-JP" altLang="en-US" sz="1100" dirty="0">
                <a:latin typeface="Noto Sans" panose="020B0502040504020204" pitchFamily="34" charset="0"/>
                <a:cs typeface="Noto Sans" panose="020B0502040504020204" pitchFamily="34" charset="0"/>
              </a:rPr>
              <a:t>クリックして選択します。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4E0B6D4-F1EF-4968-9215-35BA7B0D592E}"/>
              </a:ext>
            </a:extLst>
          </p:cNvPr>
          <p:cNvSpPr txBox="1"/>
          <p:nvPr/>
        </p:nvSpPr>
        <p:spPr>
          <a:xfrm>
            <a:off x="6209796" y="2017896"/>
            <a:ext cx="33339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+mn-ea"/>
                <a:cs typeface="Noto Sans" panose="020B0502040504020204" pitchFamily="34" charset="0"/>
              </a:rPr>
              <a:t>3, </a:t>
            </a:r>
            <a:r>
              <a:rPr lang="ja-JP" altLang="en-US" sz="1100" dirty="0">
                <a:latin typeface="+mn-ea"/>
                <a:cs typeface="Noto Sans" panose="020B0502040504020204" pitchFamily="34" charset="0"/>
              </a:rPr>
              <a:t>写真と図形を選択したまま</a:t>
            </a:r>
            <a:endParaRPr lang="en-US" altLang="ja-JP" sz="1100" dirty="0">
              <a:latin typeface="+mn-ea"/>
              <a:cs typeface="Noto Sans" panose="020B0502040504020204" pitchFamily="34" charset="0"/>
            </a:endParaRPr>
          </a:p>
          <a:p>
            <a:r>
              <a:rPr lang="ja-JP" altLang="en-US" sz="1100" dirty="0">
                <a:latin typeface="+mn-ea"/>
                <a:cs typeface="Noto Sans" panose="020B0502040504020204" pitchFamily="34" charset="0"/>
              </a:rPr>
              <a:t>図形の書式⇒図形の結合メニューから、切り出しを選択します。</a:t>
            </a:r>
            <a:endParaRPr lang="en-US" altLang="ja-JP" sz="1100" dirty="0">
              <a:latin typeface="+mn-ea"/>
              <a:cs typeface="Noto Sans" panose="020B0502040504020204" pitchFamily="34" charset="0"/>
            </a:endParaRPr>
          </a:p>
          <a:p>
            <a:r>
              <a:rPr lang="ja-JP" altLang="en-US" sz="1100" dirty="0">
                <a:latin typeface="+mn-ea"/>
                <a:cs typeface="Noto Sans" panose="020B0502040504020204" pitchFamily="34" charset="0"/>
              </a:rPr>
              <a:t>これで、切り抜き完了です。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EAB3803-0BC2-46EB-A297-827F11519AED}"/>
              </a:ext>
            </a:extLst>
          </p:cNvPr>
          <p:cNvSpPr txBox="1"/>
          <p:nvPr/>
        </p:nvSpPr>
        <p:spPr>
          <a:xfrm>
            <a:off x="2271735" y="8287462"/>
            <a:ext cx="3382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Noto Sans" panose="020B0502040504020204" pitchFamily="34" charset="0"/>
                <a:cs typeface="Noto Sans" panose="020B0502040504020204" pitchFamily="34" charset="0"/>
              </a:rPr>
              <a:t>一度写真の外をクリックすると</a:t>
            </a:r>
            <a:endParaRPr lang="en-US" altLang="ja-JP" sz="1400" dirty="0">
              <a:latin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ja-JP" altLang="en-US" sz="1400" dirty="0">
                <a:latin typeface="Noto Sans" panose="020B0502040504020204" pitchFamily="34" charset="0"/>
                <a:cs typeface="Noto Sans" panose="020B0502040504020204" pitchFamily="34" charset="0"/>
              </a:rPr>
              <a:t>切り抜き画像を掴むことができます。</a:t>
            </a:r>
          </a:p>
        </p:txBody>
      </p:sp>
      <p:sp>
        <p:nvSpPr>
          <p:cNvPr id="39" name="二等辺三角形 38">
            <a:extLst>
              <a:ext uri="{FF2B5EF4-FFF2-40B4-BE49-F238E27FC236}">
                <a16:creationId xmlns:a16="http://schemas.microsoft.com/office/drawing/2014/main" id="{D0D1616C-D24E-44DD-8C29-DE31FBF1762A}"/>
              </a:ext>
            </a:extLst>
          </p:cNvPr>
          <p:cNvSpPr/>
          <p:nvPr/>
        </p:nvSpPr>
        <p:spPr>
          <a:xfrm rot="5400000">
            <a:off x="3061513" y="2161504"/>
            <a:ext cx="246646" cy="212626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21"/>
          </a:p>
        </p:txBody>
      </p:sp>
      <p:sp>
        <p:nvSpPr>
          <p:cNvPr id="40" name="二等辺三角形 39">
            <a:extLst>
              <a:ext uri="{FF2B5EF4-FFF2-40B4-BE49-F238E27FC236}">
                <a16:creationId xmlns:a16="http://schemas.microsoft.com/office/drawing/2014/main" id="{A5EF8071-9347-44FD-83EB-68B716C8615A}"/>
              </a:ext>
            </a:extLst>
          </p:cNvPr>
          <p:cNvSpPr/>
          <p:nvPr/>
        </p:nvSpPr>
        <p:spPr>
          <a:xfrm rot="5400000">
            <a:off x="5883765" y="2127026"/>
            <a:ext cx="246646" cy="212626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21" dirty="0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6CFA71F4-B478-4D6F-B5C0-6C25EEAB25B3}"/>
              </a:ext>
            </a:extLst>
          </p:cNvPr>
          <p:cNvSpPr/>
          <p:nvPr/>
        </p:nvSpPr>
        <p:spPr>
          <a:xfrm>
            <a:off x="2011680" y="8246909"/>
            <a:ext cx="3792702" cy="591718"/>
          </a:xfrm>
          <a:custGeom>
            <a:avLst/>
            <a:gdLst>
              <a:gd name="connsiteX0" fmla="*/ 0 w 3163058"/>
              <a:gd name="connsiteY0" fmla="*/ 0 h 657465"/>
              <a:gd name="connsiteX1" fmla="*/ 2996518 w 3163058"/>
              <a:gd name="connsiteY1" fmla="*/ 0 h 657465"/>
              <a:gd name="connsiteX2" fmla="*/ 2996518 w 3163058"/>
              <a:gd name="connsiteY2" fmla="*/ 230099 h 657465"/>
              <a:gd name="connsiteX3" fmla="*/ 3163058 w 3163058"/>
              <a:gd name="connsiteY3" fmla="*/ 326693 h 657465"/>
              <a:gd name="connsiteX4" fmla="*/ 2996518 w 3163058"/>
              <a:gd name="connsiteY4" fmla="*/ 423285 h 657465"/>
              <a:gd name="connsiteX5" fmla="*/ 2996518 w 3163058"/>
              <a:gd name="connsiteY5" fmla="*/ 657465 h 657465"/>
              <a:gd name="connsiteX6" fmla="*/ 0 w 3163058"/>
              <a:gd name="connsiteY6" fmla="*/ 657465 h 65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63058" h="657465">
                <a:moveTo>
                  <a:pt x="0" y="0"/>
                </a:moveTo>
                <a:lnTo>
                  <a:pt x="2996518" y="0"/>
                </a:lnTo>
                <a:lnTo>
                  <a:pt x="2996518" y="230099"/>
                </a:lnTo>
                <a:lnTo>
                  <a:pt x="3163058" y="326693"/>
                </a:lnTo>
                <a:lnTo>
                  <a:pt x="2996518" y="423285"/>
                </a:lnTo>
                <a:lnTo>
                  <a:pt x="2996518" y="657465"/>
                </a:lnTo>
                <a:lnTo>
                  <a:pt x="0" y="65746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sz="2400"/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08D5C059-4A34-4F96-89F9-ADCDD2C676FD}"/>
              </a:ext>
            </a:extLst>
          </p:cNvPr>
          <p:cNvCxnSpPr>
            <a:cxnSpLocks/>
          </p:cNvCxnSpPr>
          <p:nvPr/>
        </p:nvCxnSpPr>
        <p:spPr>
          <a:xfrm>
            <a:off x="433770" y="1173562"/>
            <a:ext cx="94194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8F8343-CB0E-4EAF-90F2-F43552DECBBC}"/>
              </a:ext>
            </a:extLst>
          </p:cNvPr>
          <p:cNvSpPr txBox="1"/>
          <p:nvPr/>
        </p:nvSpPr>
        <p:spPr>
          <a:xfrm>
            <a:off x="433770" y="377806"/>
            <a:ext cx="5001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写真の切り抜き方法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A484603D-5FE7-420C-8463-A1B179ACD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87" y="3193840"/>
            <a:ext cx="2256072" cy="362451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88B452BC-6591-44E9-8C99-E34AF01FE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9145" y="3193840"/>
            <a:ext cx="2270866" cy="173828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6EE11B13-197E-4563-8A94-C2387E1B0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9797" y="3064680"/>
            <a:ext cx="3461776" cy="184184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BC91CFD9-9691-498C-A995-54646DE24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2299" y="6661849"/>
            <a:ext cx="3149470" cy="284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2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0C78FCE-E613-41A8-B172-0E3F4815475F}"/>
              </a:ext>
            </a:extLst>
          </p:cNvPr>
          <p:cNvSpPr txBox="1"/>
          <p:nvPr/>
        </p:nvSpPr>
        <p:spPr>
          <a:xfrm>
            <a:off x="894894" y="2564761"/>
            <a:ext cx="357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+mn-ea"/>
                <a:cs typeface="Noto Sans" panose="020B0502040504020204" pitchFamily="34" charset="0"/>
              </a:rPr>
              <a:t>1, </a:t>
            </a:r>
            <a:r>
              <a:rPr lang="ja-JP" altLang="en-US" sz="1400" dirty="0">
                <a:latin typeface="+mn-ea"/>
                <a:cs typeface="Noto Sans" panose="020B0502040504020204" pitchFamily="34" charset="0"/>
              </a:rPr>
              <a:t>書き出したいスライドを選択。</a:t>
            </a:r>
            <a:endParaRPr lang="en-US" altLang="ja-JP" sz="1400" dirty="0">
              <a:latin typeface="+mn-ea"/>
              <a:cs typeface="Noto Sans" panose="020B0502040504020204" pitchFamily="34" charset="0"/>
            </a:endParaRPr>
          </a:p>
          <a:p>
            <a:r>
              <a:rPr lang="ja-JP" altLang="en-US" sz="1400" dirty="0">
                <a:latin typeface="+mn-ea"/>
                <a:cs typeface="Noto Sans" panose="020B0502040504020204" pitchFamily="34" charset="0"/>
              </a:rPr>
              <a:t>　上部タブの「ファイル」をクリック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3F03F99-582D-4DA6-A9DC-C509A780F5D4}"/>
              </a:ext>
            </a:extLst>
          </p:cNvPr>
          <p:cNvSpPr txBox="1"/>
          <p:nvPr/>
        </p:nvSpPr>
        <p:spPr>
          <a:xfrm>
            <a:off x="1013925" y="5099521"/>
            <a:ext cx="3441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+mn-ea"/>
                <a:cs typeface="Noto Sans" panose="020B0502040504020204" pitchFamily="34" charset="0"/>
              </a:rPr>
              <a:t>2</a:t>
            </a:r>
            <a:r>
              <a:rPr lang="ja-JP" altLang="en-US" sz="1400" dirty="0">
                <a:latin typeface="+mn-ea"/>
                <a:cs typeface="Noto Sans" panose="020B0502040504020204" pitchFamily="34" charset="0"/>
              </a:rPr>
              <a:t>「名前を付けて保存をクリック</a:t>
            </a:r>
            <a:r>
              <a:rPr lang="ja-JP" altLang="en-US" dirty="0">
                <a:latin typeface="+mn-ea"/>
                <a:cs typeface="Noto Sans" panose="020B0502040504020204" pitchFamily="34" charset="0"/>
              </a:rPr>
              <a:t>」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23B0754-E49B-40D3-AC7C-B3C5B3AE5484}"/>
              </a:ext>
            </a:extLst>
          </p:cNvPr>
          <p:cNvGrpSpPr/>
          <p:nvPr/>
        </p:nvGrpSpPr>
        <p:grpSpPr>
          <a:xfrm>
            <a:off x="710742" y="7530019"/>
            <a:ext cx="6309468" cy="1157992"/>
            <a:chOff x="1244206" y="8407877"/>
            <a:chExt cx="6309468" cy="1157992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442B4D02-86D8-44E0-9C67-49CF02B3B8D5}"/>
                </a:ext>
              </a:extLst>
            </p:cNvPr>
            <p:cNvSpPr txBox="1"/>
            <p:nvPr/>
          </p:nvSpPr>
          <p:spPr>
            <a:xfrm>
              <a:off x="1327301" y="8407877"/>
              <a:ext cx="397940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latin typeface="+mn-ea"/>
                  <a:cs typeface="Noto Sans" panose="020B0502040504020204" pitchFamily="34" charset="0"/>
                </a:rPr>
                <a:t>3, </a:t>
              </a:r>
              <a:r>
                <a:rPr lang="ja-JP" altLang="en-US" sz="1400" dirty="0">
                  <a:latin typeface="+mn-ea"/>
                  <a:cs typeface="Noto Sans" panose="020B0502040504020204" pitchFamily="34" charset="0"/>
                </a:rPr>
                <a:t>保存先を指定し、ファイルの種類　▼</a:t>
              </a:r>
              <a:endParaRPr lang="en-US" altLang="ja-JP" sz="1400" dirty="0">
                <a:latin typeface="+mn-ea"/>
                <a:cs typeface="Noto Sans" panose="020B0502040504020204" pitchFamily="34" charset="0"/>
              </a:endParaRPr>
            </a:p>
            <a:p>
              <a:r>
                <a:rPr lang="ja-JP" altLang="en-US" sz="1400" dirty="0">
                  <a:latin typeface="+mn-ea"/>
                  <a:cs typeface="Noto Sans" panose="020B0502040504020204" pitchFamily="34" charset="0"/>
                </a:rPr>
                <a:t>をクリック</a:t>
              </a:r>
              <a:endParaRPr lang="en-US" altLang="ja-JP" sz="1400" dirty="0">
                <a:latin typeface="+mn-ea"/>
                <a:cs typeface="Noto Sans" panose="020B0502040504020204" pitchFamily="34" charset="0"/>
              </a:endParaRPr>
            </a:p>
            <a:p>
              <a:endParaRPr lang="en-US" altLang="ja-JP" sz="1400" dirty="0">
                <a:latin typeface="+mn-ea"/>
                <a:cs typeface="Noto Sans" panose="020B0502040504020204" pitchFamily="34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0EDB15E6-F445-4D4D-9435-53C2BE691166}"/>
                </a:ext>
              </a:extLst>
            </p:cNvPr>
            <p:cNvSpPr txBox="1"/>
            <p:nvPr/>
          </p:nvSpPr>
          <p:spPr>
            <a:xfrm>
              <a:off x="1244206" y="8827205"/>
              <a:ext cx="630946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400" b="1" dirty="0">
                  <a:latin typeface="+mn-ea"/>
                  <a:cs typeface="Noto Sans" panose="020B0502040504020204" pitchFamily="34" charset="0"/>
                </a:rPr>
                <a:t>「</a:t>
              </a:r>
              <a:r>
                <a:rPr lang="en-US" altLang="ja-JP" sz="1400" b="1" dirty="0">
                  <a:latin typeface="+mn-ea"/>
                  <a:cs typeface="Noto Sans" panose="020B0502040504020204" pitchFamily="34" charset="0"/>
                </a:rPr>
                <a:t>JPEG</a:t>
              </a:r>
              <a:r>
                <a:rPr lang="ja-JP" altLang="en-US" sz="1400" b="1" dirty="0">
                  <a:latin typeface="+mn-ea"/>
                  <a:cs typeface="Noto Sans" panose="020B0502040504020204" pitchFamily="34" charset="0"/>
                </a:rPr>
                <a:t>ファイル交換形式</a:t>
              </a:r>
              <a:r>
                <a:rPr lang="ja-JP" altLang="en-US" sz="1400" dirty="0">
                  <a:latin typeface="+mn-ea"/>
                  <a:cs typeface="Noto Sans" panose="020B0502040504020204" pitchFamily="34" charset="0"/>
                </a:rPr>
                <a:t>」または</a:t>
              </a:r>
              <a:endParaRPr lang="en-US" altLang="ja-JP" sz="1400" dirty="0">
                <a:latin typeface="+mn-ea"/>
                <a:cs typeface="Noto Sans" panose="020B0502040504020204" pitchFamily="34" charset="0"/>
              </a:endParaRPr>
            </a:p>
            <a:p>
              <a:r>
                <a:rPr lang="ja-JP" altLang="en-US" sz="1400" b="1" dirty="0">
                  <a:latin typeface="+mn-ea"/>
                  <a:cs typeface="Noto Sans" panose="020B0502040504020204" pitchFamily="34" charset="0"/>
                </a:rPr>
                <a:t>「</a:t>
              </a:r>
              <a:r>
                <a:rPr lang="en-US" altLang="ja-JP" sz="1400" b="1" dirty="0">
                  <a:latin typeface="+mn-ea"/>
                  <a:cs typeface="Noto Sans" panose="020B0502040504020204" pitchFamily="34" charset="0"/>
                </a:rPr>
                <a:t>PNG</a:t>
              </a:r>
              <a:r>
                <a:rPr lang="ja-JP" altLang="en-US" sz="1400" b="1" dirty="0">
                  <a:latin typeface="+mn-ea"/>
                  <a:cs typeface="Noto Sans" panose="020B0502040504020204" pitchFamily="34" charset="0"/>
                </a:rPr>
                <a:t>ポータブルネットワークグラフィックス形式」</a:t>
              </a:r>
              <a:endParaRPr lang="en-US" altLang="ja-JP" sz="1400" b="1" dirty="0">
                <a:latin typeface="+mn-ea"/>
                <a:cs typeface="Noto Sans" panose="020B0502040504020204" pitchFamily="34" charset="0"/>
              </a:endParaRPr>
            </a:p>
            <a:p>
              <a:r>
                <a:rPr lang="ja-JP" altLang="en-US" sz="1400" dirty="0">
                  <a:latin typeface="+mn-ea"/>
                  <a:cs typeface="Noto Sans" panose="020B0502040504020204" pitchFamily="34" charset="0"/>
                </a:rPr>
                <a:t>を選択して保存すると書き出し完了です。</a:t>
              </a:r>
            </a:p>
          </p:txBody>
        </p:sp>
      </p:grpSp>
      <p:sp>
        <p:nvSpPr>
          <p:cNvPr id="34" name="二等辺三角形 33">
            <a:extLst>
              <a:ext uri="{FF2B5EF4-FFF2-40B4-BE49-F238E27FC236}">
                <a16:creationId xmlns:a16="http://schemas.microsoft.com/office/drawing/2014/main" id="{7311D2CE-E63D-4BAF-89B9-E0135DD089CA}"/>
              </a:ext>
            </a:extLst>
          </p:cNvPr>
          <p:cNvSpPr/>
          <p:nvPr/>
        </p:nvSpPr>
        <p:spPr>
          <a:xfrm rot="10800000">
            <a:off x="2294930" y="3780060"/>
            <a:ext cx="439791" cy="379130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21"/>
          </a:p>
        </p:txBody>
      </p:sp>
      <p:sp>
        <p:nvSpPr>
          <p:cNvPr id="35" name="二等辺三角形 34">
            <a:extLst>
              <a:ext uri="{FF2B5EF4-FFF2-40B4-BE49-F238E27FC236}">
                <a16:creationId xmlns:a16="http://schemas.microsoft.com/office/drawing/2014/main" id="{842E10C4-894D-429A-A1A5-D259DD731E1B}"/>
              </a:ext>
            </a:extLst>
          </p:cNvPr>
          <p:cNvSpPr/>
          <p:nvPr/>
        </p:nvSpPr>
        <p:spPr>
          <a:xfrm rot="5400000">
            <a:off x="6460881" y="5290774"/>
            <a:ext cx="246646" cy="212626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21" dirty="0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C922C073-61CD-4AEB-AB77-AFF4B0977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2282" y="1736530"/>
            <a:ext cx="3332803" cy="2179682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6EEF9B7E-FA36-48AB-BAD4-342E194BB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282" y="4159190"/>
            <a:ext cx="3325772" cy="2249994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E268CE23-A8CC-4836-92B6-F36E78A7B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407" y="6664097"/>
            <a:ext cx="3719522" cy="2889836"/>
          </a:xfrm>
          <a:prstGeom prst="rect">
            <a:avLst/>
          </a:prstGeom>
        </p:spPr>
      </p:pic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6793977-BA43-42A7-8FBE-460D27E6626A}"/>
              </a:ext>
            </a:extLst>
          </p:cNvPr>
          <p:cNvCxnSpPr>
            <a:cxnSpLocks/>
          </p:cNvCxnSpPr>
          <p:nvPr/>
        </p:nvCxnSpPr>
        <p:spPr>
          <a:xfrm>
            <a:off x="433770" y="1173562"/>
            <a:ext cx="94194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2E008CC-D112-4FB5-9FEA-4E5FC163260A}"/>
              </a:ext>
            </a:extLst>
          </p:cNvPr>
          <p:cNvSpPr txBox="1"/>
          <p:nvPr/>
        </p:nvSpPr>
        <p:spPr>
          <a:xfrm>
            <a:off x="433769" y="377806"/>
            <a:ext cx="7891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JPEG</a:t>
            </a:r>
            <a:r>
              <a:rPr kumimoji="1" lang="ja-JP" altLang="en-US" sz="32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・</a:t>
            </a:r>
            <a:r>
              <a:rPr kumimoji="1" lang="en-US" altLang="ja-JP" sz="32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PNG</a:t>
            </a:r>
            <a:r>
              <a:rPr kumimoji="1" lang="ja-JP" altLang="en-US" sz="32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形式への書き出し方法</a:t>
            </a:r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8A84C996-0480-4C8B-BCB4-2522A73F7B37}"/>
              </a:ext>
            </a:extLst>
          </p:cNvPr>
          <p:cNvSpPr/>
          <p:nvPr/>
        </p:nvSpPr>
        <p:spPr>
          <a:xfrm rot="10800000">
            <a:off x="2294930" y="6474532"/>
            <a:ext cx="439791" cy="379130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21"/>
          </a:p>
        </p:txBody>
      </p:sp>
    </p:spTree>
    <p:extLst>
      <p:ext uri="{BB962C8B-B14F-4D97-AF65-F5344CB8AC3E}">
        <p14:creationId xmlns:p14="http://schemas.microsoft.com/office/powerpoint/2010/main" val="4219853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2437C96-E7F0-4853-ADDA-43037A6FED73}"/>
              </a:ext>
            </a:extLst>
          </p:cNvPr>
          <p:cNvSpPr/>
          <p:nvPr/>
        </p:nvSpPr>
        <p:spPr>
          <a:xfrm>
            <a:off x="0" y="0"/>
            <a:ext cx="10287000" cy="10287000"/>
          </a:xfrm>
          <a:prstGeom prst="rect">
            <a:avLst/>
          </a:prstGeom>
          <a:solidFill>
            <a:srgbClr val="00BED3"/>
          </a:solidFill>
          <a:ln>
            <a:solidFill>
              <a:srgbClr val="00B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238E5E8-48AB-4B86-81B3-0B8D6C8DB6C6}"/>
              </a:ext>
            </a:extLst>
          </p:cNvPr>
          <p:cNvSpPr/>
          <p:nvPr/>
        </p:nvSpPr>
        <p:spPr>
          <a:xfrm>
            <a:off x="7062735" y="396012"/>
            <a:ext cx="2791128" cy="13245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ロゴ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30A906A-AA7B-4EE7-9D75-BDE6CDD0D8D3}"/>
              </a:ext>
            </a:extLst>
          </p:cNvPr>
          <p:cNvSpPr txBox="1"/>
          <p:nvPr/>
        </p:nvSpPr>
        <p:spPr>
          <a:xfrm>
            <a:off x="433137" y="396012"/>
            <a:ext cx="2535126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>
                <a:solidFill>
                  <a:schemeClr val="bg1"/>
                </a:solidFill>
              </a:rPr>
              <a:t>参加無料</a:t>
            </a:r>
            <a:endParaRPr kumimoji="1" lang="ja-JP" altLang="en-US" sz="3200">
              <a:solidFill>
                <a:schemeClr val="bg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7333DF-11D3-4510-8BE7-AE763589319D}"/>
              </a:ext>
            </a:extLst>
          </p:cNvPr>
          <p:cNvSpPr txBox="1"/>
          <p:nvPr/>
        </p:nvSpPr>
        <p:spPr>
          <a:xfrm>
            <a:off x="305198" y="8642378"/>
            <a:ext cx="5223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800" b="1" spc="-150" dirty="0">
                <a:solidFill>
                  <a:srgbClr val="FFFA0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XX.XX </a:t>
            </a:r>
            <a:r>
              <a:rPr kumimoji="1" lang="en-US" altLang="ja-JP" sz="4000" b="1" spc="-150" dirty="0">
                <a:solidFill>
                  <a:srgbClr val="FFFA0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WED</a:t>
            </a:r>
            <a:endParaRPr kumimoji="1" lang="ja-JP" altLang="en-US" sz="8800" b="1" spc="-150" dirty="0">
              <a:solidFill>
                <a:srgbClr val="FFFA0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9E532B6-3313-48DD-A7F7-5A393A62F5E7}"/>
              </a:ext>
            </a:extLst>
          </p:cNvPr>
          <p:cNvSpPr txBox="1"/>
          <p:nvPr/>
        </p:nvSpPr>
        <p:spPr>
          <a:xfrm>
            <a:off x="5528862" y="8714570"/>
            <a:ext cx="5380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>
                <a:solidFill>
                  <a:srgbClr val="FFFA08"/>
                </a:solidFill>
              </a:rPr>
              <a:t>XX:XX</a:t>
            </a:r>
            <a:r>
              <a:rPr kumimoji="1" lang="ja-JP" altLang="en-US" sz="4400" b="1" dirty="0">
                <a:solidFill>
                  <a:srgbClr val="FFFA08"/>
                </a:solidFill>
              </a:rPr>
              <a:t>～</a:t>
            </a:r>
            <a:r>
              <a:rPr kumimoji="1" lang="en-US" altLang="ja-JP" sz="4400" b="1" dirty="0">
                <a:solidFill>
                  <a:srgbClr val="FFFA08"/>
                </a:solidFill>
              </a:rPr>
              <a:t>XX:XX</a:t>
            </a:r>
            <a:endParaRPr kumimoji="1" lang="ja-JP" altLang="en-US" sz="4400" b="1" dirty="0">
              <a:solidFill>
                <a:srgbClr val="FFFA08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12AB88E-5865-48F8-AA34-35C616DD87AC}"/>
              </a:ext>
            </a:extLst>
          </p:cNvPr>
          <p:cNvSpPr/>
          <p:nvPr/>
        </p:nvSpPr>
        <p:spPr>
          <a:xfrm>
            <a:off x="5366084" y="9411819"/>
            <a:ext cx="4605646" cy="247286"/>
          </a:xfrm>
          <a:prstGeom prst="rect">
            <a:avLst/>
          </a:prstGeom>
          <a:solidFill>
            <a:srgbClr val="FFFA08"/>
          </a:solidFill>
          <a:ln>
            <a:solidFill>
              <a:srgbClr val="FFF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spc="1000" dirty="0">
                <a:solidFill>
                  <a:srgbClr val="00BED3"/>
                </a:solidFill>
              </a:rPr>
              <a:t>ONLINE</a:t>
            </a:r>
            <a:r>
              <a:rPr kumimoji="1" lang="ja-JP" altLang="en-US" sz="2000" b="1" spc="1000" dirty="0">
                <a:solidFill>
                  <a:srgbClr val="00BED3"/>
                </a:solidFill>
              </a:rPr>
              <a:t>開催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45A2193-A994-48D0-9EEA-D96070A785DE}"/>
              </a:ext>
            </a:extLst>
          </p:cNvPr>
          <p:cNvGrpSpPr/>
          <p:nvPr/>
        </p:nvGrpSpPr>
        <p:grpSpPr>
          <a:xfrm>
            <a:off x="6120293" y="4339421"/>
            <a:ext cx="3731741" cy="3851936"/>
            <a:chOff x="6052822" y="3863993"/>
            <a:chExt cx="4051073" cy="4051073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FB8FE651-8936-4C33-9B02-A0BF47372157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4" name="図 23" descr="アイコン&#10;&#10;自動的に生成された説明">
              <a:extLst>
                <a:ext uri="{FF2B5EF4-FFF2-40B4-BE49-F238E27FC236}">
                  <a16:creationId xmlns:a16="http://schemas.microsoft.com/office/drawing/2014/main" id="{39120DF9-B4FE-469C-9CE8-76DBA2B4C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744AA15-708C-4578-8851-4C4B5C650679}"/>
              </a:ext>
            </a:extLst>
          </p:cNvPr>
          <p:cNvSpPr txBox="1"/>
          <p:nvPr/>
        </p:nvSpPr>
        <p:spPr>
          <a:xfrm>
            <a:off x="5143500" y="7518994"/>
            <a:ext cx="3174326" cy="738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>
                <a:solidFill>
                  <a:srgbClr val="00BED3"/>
                </a:solidFill>
                <a:latin typeface="YuGothic"/>
              </a:rPr>
              <a:t>講演者所属団体名</a:t>
            </a:r>
            <a:endParaRPr kumimoji="1" lang="en-US" altLang="ja-JP">
              <a:solidFill>
                <a:srgbClr val="00BED3"/>
              </a:solidFill>
              <a:latin typeface="YuGothic"/>
            </a:endParaRPr>
          </a:p>
          <a:p>
            <a:pPr algn="ctr"/>
            <a:r>
              <a:rPr lang="ja-JP" altLang="en-US" sz="2400" b="1">
                <a:solidFill>
                  <a:srgbClr val="00BED3"/>
                </a:solidFill>
                <a:latin typeface="YuGothic"/>
              </a:rPr>
              <a:t>講演者名講演者名</a:t>
            </a:r>
            <a:endParaRPr kumimoji="1" lang="ja-JP" altLang="en-US" sz="2400" b="1">
              <a:solidFill>
                <a:srgbClr val="00BED3"/>
              </a:solidFill>
              <a:latin typeface="YuGothic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A094CC-7358-47C6-9742-067958F01199}"/>
              </a:ext>
            </a:extLst>
          </p:cNvPr>
          <p:cNvSpPr/>
          <p:nvPr/>
        </p:nvSpPr>
        <p:spPr>
          <a:xfrm>
            <a:off x="433137" y="2343150"/>
            <a:ext cx="3424488" cy="942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A1861FB-1A69-48AB-966C-C922D5CF073E}"/>
              </a:ext>
            </a:extLst>
          </p:cNvPr>
          <p:cNvSpPr txBox="1"/>
          <p:nvPr/>
        </p:nvSpPr>
        <p:spPr>
          <a:xfrm>
            <a:off x="433137" y="1530014"/>
            <a:ext cx="5998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spc="-150" dirty="0">
                <a:solidFill>
                  <a:schemeClr val="bg1"/>
                </a:solidFill>
              </a:rPr>
              <a:t>XXXXXXXXXXX</a:t>
            </a:r>
            <a:r>
              <a:rPr kumimoji="1" lang="ja-JP" altLang="en-US" sz="4000" b="1" spc="-150" dirty="0">
                <a:solidFill>
                  <a:schemeClr val="bg1"/>
                </a:solidFill>
              </a:rPr>
              <a:t>必見！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0941D71-FE1A-41F0-8E13-8D40011A918E}"/>
              </a:ext>
            </a:extLst>
          </p:cNvPr>
          <p:cNvSpPr txBox="1"/>
          <p:nvPr/>
        </p:nvSpPr>
        <p:spPr>
          <a:xfrm>
            <a:off x="305198" y="2153064"/>
            <a:ext cx="65255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spc="-300" dirty="0">
                <a:solidFill>
                  <a:srgbClr val="00BED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セミナー</a:t>
            </a:r>
            <a:r>
              <a:rPr kumimoji="1" lang="ja-JP" altLang="en-US" sz="72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タイトル</a:t>
            </a:r>
            <a:r>
              <a:rPr kumimoji="1" lang="ja-JP" altLang="en-US" sz="54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が</a:t>
            </a:r>
            <a:r>
              <a:rPr kumimoji="1" lang="ja-JP" altLang="en-US" sz="72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入ります。セミナータイトル</a:t>
            </a:r>
            <a:r>
              <a:rPr kumimoji="1" lang="ja-JP" altLang="en-US" sz="54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が</a:t>
            </a:r>
            <a:r>
              <a:rPr kumimoji="1" lang="ja-JP" altLang="en-US" sz="72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入ります</a:t>
            </a:r>
          </a:p>
        </p:txBody>
      </p:sp>
    </p:spTree>
    <p:extLst>
      <p:ext uri="{BB962C8B-B14F-4D97-AF65-F5344CB8AC3E}">
        <p14:creationId xmlns:p14="http://schemas.microsoft.com/office/powerpoint/2010/main" val="4017007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EB7A357-91B3-4B85-A86D-BCAE9BC68478}"/>
              </a:ext>
            </a:extLst>
          </p:cNvPr>
          <p:cNvSpPr/>
          <p:nvPr/>
        </p:nvSpPr>
        <p:spPr>
          <a:xfrm>
            <a:off x="0" y="0"/>
            <a:ext cx="10287000" cy="10287000"/>
          </a:xfrm>
          <a:prstGeom prst="rect">
            <a:avLst/>
          </a:prstGeom>
          <a:solidFill>
            <a:srgbClr val="FAEE7A"/>
          </a:solidFill>
          <a:ln>
            <a:solidFill>
              <a:srgbClr val="FAEE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238E5E8-48AB-4B86-81B3-0B8D6C8DB6C6}"/>
              </a:ext>
            </a:extLst>
          </p:cNvPr>
          <p:cNvSpPr/>
          <p:nvPr/>
        </p:nvSpPr>
        <p:spPr>
          <a:xfrm>
            <a:off x="7062735" y="195028"/>
            <a:ext cx="2791128" cy="13245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ロゴ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30A906A-AA7B-4EE7-9D75-BDE6CDD0D8D3}"/>
              </a:ext>
            </a:extLst>
          </p:cNvPr>
          <p:cNvSpPr txBox="1"/>
          <p:nvPr/>
        </p:nvSpPr>
        <p:spPr>
          <a:xfrm>
            <a:off x="433137" y="396012"/>
            <a:ext cx="2535126" cy="584775"/>
          </a:xfrm>
          <a:prstGeom prst="rect">
            <a:avLst/>
          </a:prstGeom>
          <a:solidFill>
            <a:schemeClr val="bg1"/>
          </a:solidFill>
          <a:ln>
            <a:solidFill>
              <a:srgbClr val="1D145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rgbClr val="1D1456"/>
                </a:solidFill>
              </a:rPr>
              <a:t>参加無料</a:t>
            </a:r>
            <a:endParaRPr kumimoji="1" lang="ja-JP" altLang="en-US" sz="3200" dirty="0">
              <a:solidFill>
                <a:srgbClr val="1D1456"/>
              </a:solidFill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45A2193-A994-48D0-9EEA-D96070A785DE}"/>
              </a:ext>
            </a:extLst>
          </p:cNvPr>
          <p:cNvGrpSpPr/>
          <p:nvPr/>
        </p:nvGrpSpPr>
        <p:grpSpPr>
          <a:xfrm>
            <a:off x="6868633" y="2796254"/>
            <a:ext cx="3237934" cy="3237934"/>
            <a:chOff x="6052822" y="3863993"/>
            <a:chExt cx="4051073" cy="4051073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FB8FE651-8936-4C33-9B02-A0BF47372157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4" name="図 23" descr="アイコン&#10;&#10;自動的に生成された説明">
              <a:extLst>
                <a:ext uri="{FF2B5EF4-FFF2-40B4-BE49-F238E27FC236}">
                  <a16:creationId xmlns:a16="http://schemas.microsoft.com/office/drawing/2014/main" id="{39120DF9-B4FE-469C-9CE8-76DBA2B4C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7171061-0BD5-4B70-97F0-ADFCE14E3C75}"/>
              </a:ext>
            </a:extLst>
          </p:cNvPr>
          <p:cNvGrpSpPr/>
          <p:nvPr/>
        </p:nvGrpSpPr>
        <p:grpSpPr>
          <a:xfrm>
            <a:off x="5784574" y="5385368"/>
            <a:ext cx="3237934" cy="3237934"/>
            <a:chOff x="6052822" y="3863993"/>
            <a:chExt cx="4051073" cy="4051073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024110D6-FDF0-4EC7-BBD0-87A0A7AEBA91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9" name="図 38" descr="アイコン&#10;&#10;自動的に生成された説明">
              <a:extLst>
                <a:ext uri="{FF2B5EF4-FFF2-40B4-BE49-F238E27FC236}">
                  <a16:creationId xmlns:a16="http://schemas.microsoft.com/office/drawing/2014/main" id="{8B949199-7C0C-434B-BBC8-FC81C2F4E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3E70447-FC18-40E8-817B-6CD2DFEC6B1A}"/>
              </a:ext>
            </a:extLst>
          </p:cNvPr>
          <p:cNvSpPr txBox="1"/>
          <p:nvPr/>
        </p:nvSpPr>
        <p:spPr>
          <a:xfrm>
            <a:off x="305198" y="8623302"/>
            <a:ext cx="5223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800" b="1" spc="-150">
                <a:solidFill>
                  <a:srgbClr val="1D14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XX.XX </a:t>
            </a:r>
            <a:r>
              <a:rPr kumimoji="1" lang="en-US" altLang="ja-JP" sz="4000" b="1" spc="-150">
                <a:solidFill>
                  <a:srgbClr val="1D14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WED</a:t>
            </a:r>
            <a:endParaRPr kumimoji="1" lang="ja-JP" altLang="en-US" sz="8800" b="1" spc="-150">
              <a:solidFill>
                <a:srgbClr val="1D1456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6FF0768-7AE3-4024-9A4B-5ECF3AD5B418}"/>
              </a:ext>
            </a:extLst>
          </p:cNvPr>
          <p:cNvSpPr txBox="1"/>
          <p:nvPr/>
        </p:nvSpPr>
        <p:spPr>
          <a:xfrm>
            <a:off x="5528862" y="8714570"/>
            <a:ext cx="5380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>
                <a:solidFill>
                  <a:srgbClr val="1D1456"/>
                </a:solidFill>
              </a:rPr>
              <a:t>XX:XX</a:t>
            </a:r>
            <a:r>
              <a:rPr kumimoji="1" lang="ja-JP" altLang="en-US" sz="4400" b="1">
                <a:solidFill>
                  <a:srgbClr val="1D1456"/>
                </a:solidFill>
              </a:rPr>
              <a:t>～</a:t>
            </a:r>
            <a:r>
              <a:rPr kumimoji="1" lang="en-US" altLang="ja-JP" sz="4400" b="1">
                <a:solidFill>
                  <a:srgbClr val="1D1456"/>
                </a:solidFill>
              </a:rPr>
              <a:t>XX:XX</a:t>
            </a:r>
            <a:endParaRPr kumimoji="1" lang="ja-JP" altLang="en-US" sz="4400" b="1">
              <a:solidFill>
                <a:srgbClr val="1D1456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5D87453-977E-4528-8B0F-7522734E408A}"/>
              </a:ext>
            </a:extLst>
          </p:cNvPr>
          <p:cNvSpPr/>
          <p:nvPr/>
        </p:nvSpPr>
        <p:spPr>
          <a:xfrm>
            <a:off x="5366084" y="9411819"/>
            <a:ext cx="4605646" cy="247286"/>
          </a:xfrm>
          <a:prstGeom prst="rect">
            <a:avLst/>
          </a:prstGeom>
          <a:solidFill>
            <a:schemeClr val="bg1"/>
          </a:solidFill>
          <a:ln>
            <a:solidFill>
              <a:srgbClr val="1D14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spc="1000">
                <a:solidFill>
                  <a:srgbClr val="1D1456"/>
                </a:solidFill>
              </a:rPr>
              <a:t>ONLINE</a:t>
            </a:r>
            <a:r>
              <a:rPr kumimoji="1" lang="ja-JP" altLang="en-US" b="1" spc="1000">
                <a:solidFill>
                  <a:srgbClr val="1D1456"/>
                </a:solidFill>
              </a:rPr>
              <a:t>開催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744AA15-708C-4578-8851-4C4B5C650679}"/>
              </a:ext>
            </a:extLst>
          </p:cNvPr>
          <p:cNvSpPr txBox="1"/>
          <p:nvPr/>
        </p:nvSpPr>
        <p:spPr>
          <a:xfrm>
            <a:off x="9233066" y="4233474"/>
            <a:ext cx="738664" cy="2006088"/>
          </a:xfrm>
          <a:prstGeom prst="rect">
            <a:avLst/>
          </a:prstGeom>
          <a:solidFill>
            <a:schemeClr val="bg1"/>
          </a:solidFill>
          <a:ln>
            <a:solidFill>
              <a:srgbClr val="1D1456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1600">
                <a:solidFill>
                  <a:srgbClr val="1D1456"/>
                </a:solidFill>
                <a:latin typeface="YuGothic"/>
              </a:rPr>
              <a:t>講演者所属団体名</a:t>
            </a:r>
            <a:endParaRPr kumimoji="1" lang="en-US" altLang="ja-JP" sz="1600">
              <a:solidFill>
                <a:srgbClr val="1D1456"/>
              </a:solidFill>
              <a:latin typeface="YuGothic"/>
            </a:endParaRPr>
          </a:p>
          <a:p>
            <a:r>
              <a:rPr lang="ja-JP" altLang="en-US" sz="2000" b="1">
                <a:solidFill>
                  <a:srgbClr val="1D1456"/>
                </a:solidFill>
                <a:latin typeface="YuGothic"/>
              </a:rPr>
              <a:t>講演者名講演者</a:t>
            </a:r>
            <a:endParaRPr kumimoji="1" lang="ja-JP" altLang="en-US" sz="2000" b="1">
              <a:solidFill>
                <a:srgbClr val="1D1456"/>
              </a:solidFill>
              <a:latin typeface="YuGothic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359398F-3EE7-468E-A06D-4C879BBD99DA}"/>
              </a:ext>
            </a:extLst>
          </p:cNvPr>
          <p:cNvSpPr txBox="1"/>
          <p:nvPr/>
        </p:nvSpPr>
        <p:spPr>
          <a:xfrm>
            <a:off x="8152379" y="6670376"/>
            <a:ext cx="738664" cy="1952924"/>
          </a:xfrm>
          <a:prstGeom prst="rect">
            <a:avLst/>
          </a:prstGeom>
          <a:solidFill>
            <a:schemeClr val="bg1"/>
          </a:solidFill>
          <a:ln>
            <a:solidFill>
              <a:srgbClr val="1D1456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1600" dirty="0">
                <a:solidFill>
                  <a:srgbClr val="1D1456"/>
                </a:solidFill>
                <a:latin typeface="YuGothic"/>
              </a:rPr>
              <a:t>講演者所属団体名</a:t>
            </a:r>
            <a:endParaRPr kumimoji="1" lang="en-US" altLang="ja-JP" sz="1600" dirty="0">
              <a:solidFill>
                <a:srgbClr val="1D1456"/>
              </a:solidFill>
              <a:latin typeface="YuGothic"/>
            </a:endParaRPr>
          </a:p>
          <a:p>
            <a:r>
              <a:rPr lang="ja-JP" altLang="en-US" sz="2000" b="1" dirty="0">
                <a:solidFill>
                  <a:srgbClr val="1D1456"/>
                </a:solidFill>
                <a:latin typeface="YuGothic"/>
              </a:rPr>
              <a:t>講演者名講演者</a:t>
            </a:r>
            <a:endParaRPr kumimoji="1" lang="ja-JP" altLang="en-US" sz="2000" b="1" dirty="0">
              <a:solidFill>
                <a:srgbClr val="1D1456"/>
              </a:solidFill>
              <a:latin typeface="YuGothic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049E84F-F1C8-4B22-9B56-9003AD78E02D}"/>
              </a:ext>
            </a:extLst>
          </p:cNvPr>
          <p:cNvSpPr txBox="1"/>
          <p:nvPr/>
        </p:nvSpPr>
        <p:spPr>
          <a:xfrm>
            <a:off x="433137" y="1692360"/>
            <a:ext cx="5998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spc="-150" dirty="0">
                <a:solidFill>
                  <a:srgbClr val="1D1456"/>
                </a:solidFill>
              </a:rPr>
              <a:t>XXXXXXXXXXX</a:t>
            </a:r>
            <a:r>
              <a:rPr kumimoji="1" lang="ja-JP" altLang="en-US" sz="4000" b="1" spc="-150" dirty="0">
                <a:solidFill>
                  <a:srgbClr val="1D1456"/>
                </a:solidFill>
              </a:rPr>
              <a:t>必見！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DF0D07EB-A47E-4BB2-82EA-B0B04AAD0E5C}"/>
              </a:ext>
            </a:extLst>
          </p:cNvPr>
          <p:cNvSpPr/>
          <p:nvPr/>
        </p:nvSpPr>
        <p:spPr>
          <a:xfrm>
            <a:off x="433137" y="2478344"/>
            <a:ext cx="3424488" cy="942975"/>
          </a:xfrm>
          <a:prstGeom prst="rect">
            <a:avLst/>
          </a:prstGeom>
          <a:solidFill>
            <a:srgbClr val="1D1456"/>
          </a:solidFill>
          <a:ln>
            <a:solidFill>
              <a:srgbClr val="1D14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6A7AD68-A3A6-4BF5-9BE8-AB1923F8D859}"/>
              </a:ext>
            </a:extLst>
          </p:cNvPr>
          <p:cNvSpPr txBox="1"/>
          <p:nvPr/>
        </p:nvSpPr>
        <p:spPr>
          <a:xfrm>
            <a:off x="305198" y="2315410"/>
            <a:ext cx="65255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spc="-300" dirty="0">
                <a:solidFill>
                  <a:srgbClr val="FAEE7A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セミナー</a:t>
            </a:r>
            <a:r>
              <a:rPr kumimoji="1" lang="ja-JP" altLang="en-US" sz="7200" spc="-300" dirty="0">
                <a:solidFill>
                  <a:srgbClr val="1D14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タイトル</a:t>
            </a:r>
            <a:r>
              <a:rPr kumimoji="1" lang="ja-JP" altLang="en-US" sz="5400" spc="-300" dirty="0">
                <a:solidFill>
                  <a:srgbClr val="1D14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が</a:t>
            </a:r>
            <a:r>
              <a:rPr kumimoji="1" lang="ja-JP" altLang="en-US" sz="7200" spc="-300" dirty="0">
                <a:solidFill>
                  <a:srgbClr val="1D14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入ります。セミナータイトル</a:t>
            </a:r>
            <a:r>
              <a:rPr kumimoji="1" lang="ja-JP" altLang="en-US" sz="5400" spc="-300" dirty="0">
                <a:solidFill>
                  <a:srgbClr val="1D14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が</a:t>
            </a:r>
            <a:r>
              <a:rPr kumimoji="1" lang="ja-JP" altLang="en-US" sz="7200" spc="-300" dirty="0">
                <a:solidFill>
                  <a:srgbClr val="1D14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入ります</a:t>
            </a:r>
          </a:p>
        </p:txBody>
      </p:sp>
    </p:spTree>
    <p:extLst>
      <p:ext uri="{BB962C8B-B14F-4D97-AF65-F5344CB8AC3E}">
        <p14:creationId xmlns:p14="http://schemas.microsoft.com/office/powerpoint/2010/main" val="811948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0F3683C-7A7B-4005-A2FE-0298186321B9}"/>
              </a:ext>
            </a:extLst>
          </p:cNvPr>
          <p:cNvSpPr/>
          <p:nvPr/>
        </p:nvSpPr>
        <p:spPr>
          <a:xfrm>
            <a:off x="0" y="0"/>
            <a:ext cx="10287000" cy="10287000"/>
          </a:xfrm>
          <a:prstGeom prst="rect">
            <a:avLst/>
          </a:prstGeom>
          <a:solidFill>
            <a:srgbClr val="F5F5F5"/>
          </a:solidFill>
          <a:ln>
            <a:solidFill>
              <a:srgbClr val="F5F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5F5F5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238E5E8-48AB-4B86-81B3-0B8D6C8DB6C6}"/>
              </a:ext>
            </a:extLst>
          </p:cNvPr>
          <p:cNvSpPr/>
          <p:nvPr/>
        </p:nvSpPr>
        <p:spPr>
          <a:xfrm>
            <a:off x="7062735" y="195028"/>
            <a:ext cx="2791128" cy="13245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ロゴ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30A906A-AA7B-4EE7-9D75-BDE6CDD0D8D3}"/>
              </a:ext>
            </a:extLst>
          </p:cNvPr>
          <p:cNvSpPr txBox="1"/>
          <p:nvPr/>
        </p:nvSpPr>
        <p:spPr>
          <a:xfrm>
            <a:off x="433137" y="396012"/>
            <a:ext cx="2535126" cy="584775"/>
          </a:xfrm>
          <a:prstGeom prst="rect">
            <a:avLst/>
          </a:prstGeom>
          <a:noFill/>
          <a:ln>
            <a:solidFill>
              <a:srgbClr val="1D315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>
                <a:solidFill>
                  <a:srgbClr val="1D3156"/>
                </a:solidFill>
              </a:rPr>
              <a:t>参加無料</a:t>
            </a:r>
            <a:endParaRPr kumimoji="1" lang="ja-JP" altLang="en-US" sz="3200">
              <a:solidFill>
                <a:srgbClr val="1D3156"/>
              </a:solidFill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45A2193-A994-48D0-9EEA-D96070A785DE}"/>
              </a:ext>
            </a:extLst>
          </p:cNvPr>
          <p:cNvGrpSpPr/>
          <p:nvPr/>
        </p:nvGrpSpPr>
        <p:grpSpPr>
          <a:xfrm>
            <a:off x="6521397" y="1734272"/>
            <a:ext cx="2968306" cy="2968306"/>
            <a:chOff x="6052822" y="3863993"/>
            <a:chExt cx="4051073" cy="4051073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FB8FE651-8936-4C33-9B02-A0BF47372157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4" name="図 23" descr="アイコン&#10;&#10;自動的に生成された説明">
              <a:extLst>
                <a:ext uri="{FF2B5EF4-FFF2-40B4-BE49-F238E27FC236}">
                  <a16:creationId xmlns:a16="http://schemas.microsoft.com/office/drawing/2014/main" id="{39120DF9-B4FE-469C-9CE8-76DBA2B4C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7171061-0BD5-4B70-97F0-ADFCE14E3C75}"/>
              </a:ext>
            </a:extLst>
          </p:cNvPr>
          <p:cNvGrpSpPr/>
          <p:nvPr/>
        </p:nvGrpSpPr>
        <p:grpSpPr>
          <a:xfrm>
            <a:off x="7257975" y="4174338"/>
            <a:ext cx="2968306" cy="2968306"/>
            <a:chOff x="6052822" y="3863993"/>
            <a:chExt cx="4051073" cy="4051073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024110D6-FDF0-4EC7-BBD0-87A0A7AEBA91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9" name="図 38" descr="アイコン&#10;&#10;自動的に生成された説明">
              <a:extLst>
                <a:ext uri="{FF2B5EF4-FFF2-40B4-BE49-F238E27FC236}">
                  <a16:creationId xmlns:a16="http://schemas.microsoft.com/office/drawing/2014/main" id="{8B949199-7C0C-434B-BBC8-FC81C2F4E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3E70447-FC18-40E8-817B-6CD2DFEC6B1A}"/>
              </a:ext>
            </a:extLst>
          </p:cNvPr>
          <p:cNvSpPr txBox="1"/>
          <p:nvPr/>
        </p:nvSpPr>
        <p:spPr>
          <a:xfrm>
            <a:off x="499265" y="7067367"/>
            <a:ext cx="14781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spc="-150">
                <a:solidFill>
                  <a:srgbClr val="1D31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XX.XX </a:t>
            </a:r>
            <a:r>
              <a:rPr kumimoji="1" lang="en-US" altLang="ja-JP" b="1" spc="-150">
                <a:solidFill>
                  <a:srgbClr val="1D31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WED</a:t>
            </a:r>
            <a:r>
              <a:rPr lang="ja-JP" altLang="en-US" b="1" spc="-150">
                <a:solidFill>
                  <a:srgbClr val="1D31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kumimoji="1" lang="en-US" altLang="ja-JP" sz="3200" b="1">
                <a:solidFill>
                  <a:srgbClr val="1D3156"/>
                </a:solidFill>
              </a:rPr>
              <a:t>XX:XX</a:t>
            </a:r>
            <a:r>
              <a:rPr kumimoji="1" lang="ja-JP" altLang="en-US" sz="3200" b="1">
                <a:solidFill>
                  <a:srgbClr val="1D3156"/>
                </a:solidFill>
              </a:rPr>
              <a:t>～</a:t>
            </a:r>
            <a:r>
              <a:rPr kumimoji="1" lang="en-US" altLang="ja-JP" sz="3200" b="1">
                <a:solidFill>
                  <a:srgbClr val="1D3156"/>
                </a:solidFill>
              </a:rPr>
              <a:t>XX:XX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744AA15-708C-4578-8851-4C4B5C650679}"/>
              </a:ext>
            </a:extLst>
          </p:cNvPr>
          <p:cNvSpPr txBox="1"/>
          <p:nvPr/>
        </p:nvSpPr>
        <p:spPr>
          <a:xfrm>
            <a:off x="9421245" y="1832809"/>
            <a:ext cx="738664" cy="20060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 dirty="0">
                <a:solidFill>
                  <a:srgbClr val="1D3156"/>
                </a:solidFill>
                <a:latin typeface="YuGothic"/>
              </a:rPr>
              <a:t>講演者所属団体名</a:t>
            </a:r>
            <a:endParaRPr kumimoji="1" lang="en-US" altLang="ja-JP" sz="1600" dirty="0">
              <a:solidFill>
                <a:srgbClr val="1D3156"/>
              </a:solidFill>
              <a:latin typeface="YuGothic"/>
            </a:endParaRPr>
          </a:p>
          <a:p>
            <a:r>
              <a:rPr lang="ja-JP" altLang="en-US" sz="2000" b="1" dirty="0">
                <a:solidFill>
                  <a:srgbClr val="1D3156"/>
                </a:solidFill>
                <a:latin typeface="YuGothic"/>
              </a:rPr>
              <a:t>講演者名講演者</a:t>
            </a:r>
            <a:endParaRPr kumimoji="1" lang="ja-JP" altLang="en-US" sz="2000" b="1" dirty="0">
              <a:solidFill>
                <a:srgbClr val="1D3156"/>
              </a:solidFill>
              <a:latin typeface="YuGothic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3DBB2E3-6118-42AA-AC65-ABE4B8D83D5A}"/>
              </a:ext>
            </a:extLst>
          </p:cNvPr>
          <p:cNvGrpSpPr/>
          <p:nvPr/>
        </p:nvGrpSpPr>
        <p:grpSpPr>
          <a:xfrm>
            <a:off x="6285738" y="6640789"/>
            <a:ext cx="2968306" cy="2968306"/>
            <a:chOff x="6052822" y="3863993"/>
            <a:chExt cx="4051073" cy="4051073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4879AA14-0570-45DE-A0DF-7A1420CC055F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3" name="図 42" descr="アイコン&#10;&#10;自動的に生成された説明">
              <a:extLst>
                <a:ext uri="{FF2B5EF4-FFF2-40B4-BE49-F238E27FC236}">
                  <a16:creationId xmlns:a16="http://schemas.microsoft.com/office/drawing/2014/main" id="{373BDC8E-7B49-4D49-97FD-77FD3DCE4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05FF018-D9A2-43B7-9897-50CDBE92A881}"/>
              </a:ext>
            </a:extLst>
          </p:cNvPr>
          <p:cNvSpPr txBox="1"/>
          <p:nvPr/>
        </p:nvSpPr>
        <p:spPr>
          <a:xfrm>
            <a:off x="6593951" y="4846539"/>
            <a:ext cx="738664" cy="20060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 dirty="0">
                <a:solidFill>
                  <a:srgbClr val="1D3156"/>
                </a:solidFill>
                <a:latin typeface="YuGothic"/>
              </a:rPr>
              <a:t>講演者所属団体名</a:t>
            </a:r>
            <a:endParaRPr kumimoji="1" lang="en-US" altLang="ja-JP" sz="1600" dirty="0">
              <a:solidFill>
                <a:srgbClr val="1D3156"/>
              </a:solidFill>
              <a:latin typeface="YuGothic"/>
            </a:endParaRPr>
          </a:p>
          <a:p>
            <a:r>
              <a:rPr lang="ja-JP" altLang="en-US" sz="2000" b="1" dirty="0">
                <a:solidFill>
                  <a:srgbClr val="1D3156"/>
                </a:solidFill>
                <a:latin typeface="YuGothic"/>
              </a:rPr>
              <a:t>講演者名講演者</a:t>
            </a:r>
            <a:endParaRPr kumimoji="1" lang="ja-JP" altLang="en-US" sz="2000" b="1" dirty="0">
              <a:solidFill>
                <a:srgbClr val="1D3156"/>
              </a:solidFill>
              <a:latin typeface="YuGothic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45624B3-2C6D-4F4C-B99A-C16E5F5895EB}"/>
              </a:ext>
            </a:extLst>
          </p:cNvPr>
          <p:cNvSpPr txBox="1"/>
          <p:nvPr/>
        </p:nvSpPr>
        <p:spPr>
          <a:xfrm>
            <a:off x="9254044" y="8099592"/>
            <a:ext cx="738664" cy="20060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" dirty="0">
                <a:solidFill>
                  <a:srgbClr val="1D3156"/>
                </a:solidFill>
                <a:latin typeface="YuGothic"/>
              </a:rPr>
              <a:t>講演者所属団体名</a:t>
            </a:r>
            <a:endParaRPr kumimoji="1" lang="en-US" altLang="ja-JP" sz="1600" dirty="0">
              <a:solidFill>
                <a:srgbClr val="1D3156"/>
              </a:solidFill>
              <a:latin typeface="YuGothic"/>
            </a:endParaRPr>
          </a:p>
          <a:p>
            <a:r>
              <a:rPr lang="ja-JP" altLang="en-US" sz="2000" b="1" dirty="0">
                <a:solidFill>
                  <a:srgbClr val="1D3156"/>
                </a:solidFill>
                <a:latin typeface="YuGothic"/>
              </a:rPr>
              <a:t>講演者名講演者</a:t>
            </a:r>
            <a:endParaRPr kumimoji="1" lang="ja-JP" altLang="en-US" sz="2000" b="1" dirty="0">
              <a:solidFill>
                <a:srgbClr val="1D3156"/>
              </a:solidFill>
              <a:latin typeface="YuGothic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0DB7A14-A76F-4E10-AB07-79D729E66F0D}"/>
              </a:ext>
            </a:extLst>
          </p:cNvPr>
          <p:cNvSpPr/>
          <p:nvPr/>
        </p:nvSpPr>
        <p:spPr>
          <a:xfrm>
            <a:off x="553452" y="7898364"/>
            <a:ext cx="2410076" cy="363551"/>
          </a:xfrm>
          <a:prstGeom prst="rect">
            <a:avLst/>
          </a:prstGeom>
          <a:solidFill>
            <a:srgbClr val="1D3156"/>
          </a:solidFill>
          <a:ln>
            <a:solidFill>
              <a:srgbClr val="1D31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spc="300" dirty="0">
                <a:solidFill>
                  <a:srgbClr val="FFCE33"/>
                </a:solidFill>
              </a:rPr>
              <a:t>ONLINE</a:t>
            </a:r>
            <a:r>
              <a:rPr kumimoji="1" lang="ja-JP" altLang="en-US" sz="1400" b="1" spc="300" dirty="0">
                <a:solidFill>
                  <a:srgbClr val="FFCE33"/>
                </a:solidFill>
              </a:rPr>
              <a:t>開催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764687B-CC4A-4E75-A74F-2CF881E57340}"/>
              </a:ext>
            </a:extLst>
          </p:cNvPr>
          <p:cNvSpPr txBox="1"/>
          <p:nvPr/>
        </p:nvSpPr>
        <p:spPr>
          <a:xfrm>
            <a:off x="433137" y="1948432"/>
            <a:ext cx="5998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spc="-150" dirty="0">
                <a:solidFill>
                  <a:srgbClr val="1D3156"/>
                </a:solidFill>
              </a:rPr>
              <a:t>XXXXXXXXXXX</a:t>
            </a:r>
            <a:r>
              <a:rPr kumimoji="1" lang="ja-JP" altLang="en-US" sz="4000" b="1" spc="-150" dirty="0">
                <a:solidFill>
                  <a:srgbClr val="1D3156"/>
                </a:solidFill>
              </a:rPr>
              <a:t>必見！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9C486D0-57AE-4B51-8F21-BA6FF170A3FB}"/>
              </a:ext>
            </a:extLst>
          </p:cNvPr>
          <p:cNvSpPr/>
          <p:nvPr/>
        </p:nvSpPr>
        <p:spPr>
          <a:xfrm>
            <a:off x="518865" y="2721522"/>
            <a:ext cx="3424488" cy="942975"/>
          </a:xfrm>
          <a:prstGeom prst="rect">
            <a:avLst/>
          </a:prstGeom>
          <a:solidFill>
            <a:srgbClr val="1D1456"/>
          </a:solidFill>
          <a:ln>
            <a:solidFill>
              <a:srgbClr val="1D14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24B8911-5CCB-4EB6-8454-55568A4901B1}"/>
              </a:ext>
            </a:extLst>
          </p:cNvPr>
          <p:cNvSpPr txBox="1"/>
          <p:nvPr/>
        </p:nvSpPr>
        <p:spPr>
          <a:xfrm>
            <a:off x="343098" y="2571482"/>
            <a:ext cx="65255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spc="-300" dirty="0">
                <a:solidFill>
                  <a:srgbClr val="FFCE3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セミナー</a:t>
            </a:r>
            <a:r>
              <a:rPr kumimoji="1" lang="ja-JP" altLang="en-US" sz="7200" spc="-300" dirty="0">
                <a:solidFill>
                  <a:srgbClr val="1D31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タイトル</a:t>
            </a:r>
            <a:r>
              <a:rPr kumimoji="1" lang="ja-JP" altLang="en-US" sz="5400" spc="-300" dirty="0">
                <a:solidFill>
                  <a:srgbClr val="1D31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が</a:t>
            </a:r>
            <a:r>
              <a:rPr kumimoji="1" lang="ja-JP" altLang="en-US" sz="7200" spc="-300" dirty="0">
                <a:solidFill>
                  <a:srgbClr val="1D31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入ります。セミナータイトル</a:t>
            </a:r>
            <a:r>
              <a:rPr kumimoji="1" lang="ja-JP" altLang="en-US" sz="5400" spc="-300" dirty="0">
                <a:solidFill>
                  <a:srgbClr val="1D31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が</a:t>
            </a:r>
            <a:r>
              <a:rPr kumimoji="1" lang="ja-JP" altLang="en-US" sz="7200" spc="-300" dirty="0">
                <a:solidFill>
                  <a:srgbClr val="1D3156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入ります</a:t>
            </a:r>
          </a:p>
        </p:txBody>
      </p:sp>
    </p:spTree>
    <p:extLst>
      <p:ext uri="{BB962C8B-B14F-4D97-AF65-F5344CB8AC3E}">
        <p14:creationId xmlns:p14="http://schemas.microsoft.com/office/powerpoint/2010/main" val="3172424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 descr="図形, 四角形&#10;&#10;自動的に生成された説明">
            <a:extLst>
              <a:ext uri="{FF2B5EF4-FFF2-40B4-BE49-F238E27FC236}">
                <a16:creationId xmlns:a16="http://schemas.microsoft.com/office/drawing/2014/main" id="{824082CC-7D6B-4B7D-8CE9-AF76B53BA7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9" r="26168" b="773"/>
          <a:stretch/>
        </p:blipFill>
        <p:spPr>
          <a:xfrm>
            <a:off x="0" y="-80796"/>
            <a:ext cx="10287000" cy="10367796"/>
          </a:xfrm>
          <a:prstGeom prst="rect">
            <a:avLst/>
          </a:prstGeom>
        </p:spPr>
      </p:pic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46F513D-F14A-4E9B-A797-3C9B2D1C7BCE}"/>
              </a:ext>
            </a:extLst>
          </p:cNvPr>
          <p:cNvSpPr/>
          <p:nvPr/>
        </p:nvSpPr>
        <p:spPr>
          <a:xfrm>
            <a:off x="2609900" y="1878157"/>
            <a:ext cx="5529262" cy="85978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A1861FB-1A69-48AB-966C-C922D5CF073E}"/>
              </a:ext>
            </a:extLst>
          </p:cNvPr>
          <p:cNvSpPr txBox="1"/>
          <p:nvPr/>
        </p:nvSpPr>
        <p:spPr>
          <a:xfrm>
            <a:off x="2481179" y="2010386"/>
            <a:ext cx="5998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spc="-150" dirty="0">
                <a:solidFill>
                  <a:schemeClr val="bg1"/>
                </a:solidFill>
              </a:rPr>
              <a:t>XXXXXXXXXXX</a:t>
            </a:r>
            <a:r>
              <a:rPr kumimoji="1" lang="ja-JP" altLang="en-US" sz="3600" b="1" spc="-150" dirty="0">
                <a:solidFill>
                  <a:schemeClr val="bg1"/>
                </a:solidFill>
              </a:rPr>
              <a:t>必見！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0941D71-FE1A-41F0-8E13-8D40011A918E}"/>
              </a:ext>
            </a:extLst>
          </p:cNvPr>
          <p:cNvSpPr txBox="1"/>
          <p:nvPr/>
        </p:nvSpPr>
        <p:spPr>
          <a:xfrm>
            <a:off x="595162" y="2799185"/>
            <a:ext cx="925870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セミナータイトル</a:t>
            </a:r>
            <a:r>
              <a:rPr kumimoji="1" lang="ja-JP" altLang="en-US" sz="60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が</a:t>
            </a:r>
            <a:r>
              <a:rPr kumimoji="1" lang="ja-JP" altLang="en-US" sz="80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入ります。セミナータイトル</a:t>
            </a:r>
            <a:r>
              <a:rPr kumimoji="1" lang="ja-JP" altLang="en-US" sz="60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が</a:t>
            </a:r>
            <a:r>
              <a:rPr kumimoji="1" lang="ja-JP" altLang="en-US" sz="8000" spc="-3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入ります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238E5E8-48AB-4B86-81B3-0B8D6C8DB6C6}"/>
              </a:ext>
            </a:extLst>
          </p:cNvPr>
          <p:cNvSpPr/>
          <p:nvPr/>
        </p:nvSpPr>
        <p:spPr>
          <a:xfrm>
            <a:off x="7062735" y="195028"/>
            <a:ext cx="2791128" cy="13245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ロゴ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30A906A-AA7B-4EE7-9D75-BDE6CDD0D8D3}"/>
              </a:ext>
            </a:extLst>
          </p:cNvPr>
          <p:cNvSpPr txBox="1"/>
          <p:nvPr/>
        </p:nvSpPr>
        <p:spPr>
          <a:xfrm>
            <a:off x="433137" y="396012"/>
            <a:ext cx="253512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D168A3"/>
                </a:solidFill>
              </a:rPr>
              <a:t>参加無料</a:t>
            </a:r>
            <a:endParaRPr kumimoji="1" lang="ja-JP" altLang="en-US" sz="3200" b="1" dirty="0">
              <a:solidFill>
                <a:srgbClr val="D168A3"/>
              </a:solidFill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782CF72-8EC0-413A-9B2C-4A677FEFABE4}"/>
              </a:ext>
            </a:extLst>
          </p:cNvPr>
          <p:cNvSpPr txBox="1"/>
          <p:nvPr/>
        </p:nvSpPr>
        <p:spPr>
          <a:xfrm>
            <a:off x="305198" y="8150222"/>
            <a:ext cx="5223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800" b="1" spc="-150">
                <a:latin typeface="游ゴシック" panose="020B0400000000000000" pitchFamily="50" charset="-128"/>
                <a:ea typeface="游ゴシック" panose="020B0400000000000000" pitchFamily="50" charset="-128"/>
              </a:rPr>
              <a:t>XX.XX </a:t>
            </a:r>
            <a:r>
              <a:rPr kumimoji="1" lang="en-US" altLang="ja-JP" sz="4000" b="1" spc="-150">
                <a:latin typeface="游ゴシック" panose="020B0400000000000000" pitchFamily="50" charset="-128"/>
                <a:ea typeface="游ゴシック" panose="020B0400000000000000" pitchFamily="50" charset="-128"/>
              </a:rPr>
              <a:t>WED</a:t>
            </a:r>
            <a:endParaRPr kumimoji="1" lang="ja-JP" altLang="en-US" sz="8800" b="1" spc="-15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CE61510-3B51-470E-9F26-D6D52FA1C5E5}"/>
              </a:ext>
            </a:extLst>
          </p:cNvPr>
          <p:cNvSpPr txBox="1"/>
          <p:nvPr/>
        </p:nvSpPr>
        <p:spPr>
          <a:xfrm>
            <a:off x="5528862" y="8241490"/>
            <a:ext cx="5380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/>
              <a:t>XX:XX</a:t>
            </a:r>
            <a:r>
              <a:rPr kumimoji="1" lang="ja-JP" altLang="en-US" sz="4400" b="1"/>
              <a:t>～</a:t>
            </a:r>
            <a:r>
              <a:rPr kumimoji="1" lang="en-US" altLang="ja-JP" sz="4400" b="1"/>
              <a:t>XX:XX</a:t>
            </a:r>
            <a:endParaRPr kumimoji="1" lang="ja-JP" altLang="en-US" sz="4400" b="1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D95ECB2-9C08-40AB-AE46-D69A56D69E6F}"/>
              </a:ext>
            </a:extLst>
          </p:cNvPr>
          <p:cNvSpPr/>
          <p:nvPr/>
        </p:nvSpPr>
        <p:spPr>
          <a:xfrm>
            <a:off x="5366084" y="8938739"/>
            <a:ext cx="4605646" cy="2472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spc="1000">
                <a:solidFill>
                  <a:schemeClr val="tx1"/>
                </a:solidFill>
              </a:rPr>
              <a:t>ONLINE</a:t>
            </a:r>
            <a:r>
              <a:rPr kumimoji="1" lang="ja-JP" altLang="en-US" b="1" spc="1000">
                <a:solidFill>
                  <a:schemeClr val="tx1"/>
                </a:solidFill>
              </a:rPr>
              <a:t>開催</a:t>
            </a:r>
          </a:p>
        </p:txBody>
      </p:sp>
    </p:spTree>
    <p:extLst>
      <p:ext uri="{BB962C8B-B14F-4D97-AF65-F5344CB8AC3E}">
        <p14:creationId xmlns:p14="http://schemas.microsoft.com/office/powerpoint/2010/main" val="2043052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>
            <a:extLst>
              <a:ext uri="{FF2B5EF4-FFF2-40B4-BE49-F238E27FC236}">
                <a16:creationId xmlns:a16="http://schemas.microsoft.com/office/drawing/2014/main" id="{B0A84340-E88E-479C-B0E6-18070D40A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347" y="1906792"/>
            <a:ext cx="7232457" cy="6868092"/>
          </a:xfrm>
          <a:prstGeom prst="rect">
            <a:avLst/>
          </a:prstGeom>
        </p:spPr>
      </p:pic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5CE4DD61-FC0E-46C6-BC72-4952A5B98DB0}"/>
              </a:ext>
            </a:extLst>
          </p:cNvPr>
          <p:cNvCxnSpPr>
            <a:cxnSpLocks/>
          </p:cNvCxnSpPr>
          <p:nvPr/>
        </p:nvCxnSpPr>
        <p:spPr>
          <a:xfrm>
            <a:off x="433770" y="1173562"/>
            <a:ext cx="94194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AD1C5C3-F702-4E95-9B64-37DF960A93D5}"/>
              </a:ext>
            </a:extLst>
          </p:cNvPr>
          <p:cNvSpPr txBox="1"/>
          <p:nvPr/>
        </p:nvSpPr>
        <p:spPr>
          <a:xfrm>
            <a:off x="433770" y="377806"/>
            <a:ext cx="5001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使用例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47252E1-DBDE-4E85-903E-D15275FC48AC}"/>
              </a:ext>
            </a:extLst>
          </p:cNvPr>
          <p:cNvSpPr txBox="1"/>
          <p:nvPr/>
        </p:nvSpPr>
        <p:spPr>
          <a:xfrm>
            <a:off x="844500" y="8774884"/>
            <a:ext cx="859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latin typeface="+mn-ea"/>
                <a:cs typeface="Noto Sans" panose="020B0502040504020204" pitchFamily="34" charset="0"/>
              </a:rPr>
              <a:t>上記のように、背景に画像を置くことでも、簡単かつ見栄えするバナー作成が可能です。</a:t>
            </a:r>
          </a:p>
        </p:txBody>
      </p:sp>
    </p:spTree>
    <p:extLst>
      <p:ext uri="{BB962C8B-B14F-4D97-AF65-F5344CB8AC3E}">
        <p14:creationId xmlns:p14="http://schemas.microsoft.com/office/powerpoint/2010/main" val="629115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5CE4DD61-FC0E-46C6-BC72-4952A5B98DB0}"/>
              </a:ext>
            </a:extLst>
          </p:cNvPr>
          <p:cNvCxnSpPr>
            <a:cxnSpLocks/>
          </p:cNvCxnSpPr>
          <p:nvPr/>
        </p:nvCxnSpPr>
        <p:spPr>
          <a:xfrm>
            <a:off x="433770" y="1173562"/>
            <a:ext cx="941946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AD1C5C3-F702-4E95-9B64-37DF960A93D5}"/>
              </a:ext>
            </a:extLst>
          </p:cNvPr>
          <p:cNvSpPr txBox="1"/>
          <p:nvPr/>
        </p:nvSpPr>
        <p:spPr>
          <a:xfrm>
            <a:off x="433770" y="377806"/>
            <a:ext cx="5001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会社概要</a:t>
            </a:r>
            <a:endParaRPr kumimoji="1" lang="ja-JP" altLang="en-US" sz="3200" b="1" dirty="0">
              <a:solidFill>
                <a:schemeClr val="accent1">
                  <a:lumMod val="50000"/>
                </a:schemeClr>
              </a:solidFill>
              <a:latin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0BF5AE63-1487-1788-9364-6DB9860A2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901" y="1581408"/>
            <a:ext cx="5721411" cy="5493143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3193ECB8-77F7-AC2D-B967-8ADED453AD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917" y="6908665"/>
            <a:ext cx="3756314" cy="2605825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F8746F0-E8D2-543E-5EBD-5C66555B41AC}"/>
              </a:ext>
            </a:extLst>
          </p:cNvPr>
          <p:cNvSpPr txBox="1"/>
          <p:nvPr/>
        </p:nvSpPr>
        <p:spPr>
          <a:xfrm>
            <a:off x="7952032" y="6656108"/>
            <a:ext cx="2378901" cy="33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38" b="1">
                <a:solidFill>
                  <a:srgbClr val="231815"/>
                </a:solidFill>
                <a:latin typeface="+mn-ea"/>
              </a:rPr>
              <a:t>株式会社博展 ／</a:t>
            </a:r>
            <a:r>
              <a:rPr kumimoji="1" lang="ja-JP" altLang="en-US" sz="738" spc="-18">
                <a:solidFill>
                  <a:srgbClr val="3E3A39"/>
                </a:solidFill>
                <a:latin typeface="+mn-ea"/>
              </a:rPr>
              <a:t>フィジカルイベントの博展</a:t>
            </a:r>
          </a:p>
          <a:p>
            <a:endParaRPr kumimoji="1" lang="ja-JP" altLang="en-US" sz="831" b="1">
              <a:solidFill>
                <a:srgbClr val="231815"/>
              </a:solidFill>
              <a:latin typeface="+mn-ea"/>
            </a:endParaRP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62CE2386-AF54-F78A-D4AA-F9C3DF74B5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424" y="6562716"/>
            <a:ext cx="1525292" cy="275791"/>
          </a:xfrm>
          <a:prstGeom prst="rect">
            <a:avLst/>
          </a:prstGeom>
        </p:spPr>
      </p:pic>
      <p:pic>
        <p:nvPicPr>
          <p:cNvPr id="55" name="Picture 2" descr="JASDAQ">
            <a:extLst>
              <a:ext uri="{FF2B5EF4-FFF2-40B4-BE49-F238E27FC236}">
                <a16:creationId xmlns:a16="http://schemas.microsoft.com/office/drawing/2014/main" id="{132775FC-3BEE-F89A-A6F0-7E212B67D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7313" y="9565493"/>
            <a:ext cx="4320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6" descr="プライバシーマーク">
            <a:hlinkClick r:id="rId6"/>
            <a:extLst>
              <a:ext uri="{FF2B5EF4-FFF2-40B4-BE49-F238E27FC236}">
                <a16:creationId xmlns:a16="http://schemas.microsoft.com/office/drawing/2014/main" id="{56052AD3-8C06-77BD-7FAA-E758BF106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8027" y="9567446"/>
            <a:ext cx="408738" cy="48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角丸四角形 128">
            <a:extLst>
              <a:ext uri="{FF2B5EF4-FFF2-40B4-BE49-F238E27FC236}">
                <a16:creationId xmlns:a16="http://schemas.microsoft.com/office/drawing/2014/main" id="{2979EA2F-0ABD-B16A-3421-864E804AB2D7}"/>
              </a:ext>
            </a:extLst>
          </p:cNvPr>
          <p:cNvSpPr/>
          <p:nvPr/>
        </p:nvSpPr>
        <p:spPr>
          <a:xfrm>
            <a:off x="6202424" y="6208543"/>
            <a:ext cx="1144669" cy="239111"/>
          </a:xfrm>
          <a:prstGeom prst="roundRect">
            <a:avLst>
              <a:gd name="adj" fmla="val 50000"/>
            </a:avLst>
          </a:prstGeom>
          <a:solidFill>
            <a:srgbClr val="ECECEC"/>
          </a:solidFill>
          <a:ln>
            <a:solidFill>
              <a:srgbClr val="2BA4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23" kern="0" spc="-65">
                <a:solidFill>
                  <a:srgbClr val="2BA4C3"/>
                </a:solidFill>
                <a:latin typeface="+mn-ea"/>
              </a:rPr>
              <a:t>グループ会社</a:t>
            </a:r>
          </a:p>
        </p:txBody>
      </p:sp>
    </p:spTree>
    <p:extLst>
      <p:ext uri="{BB962C8B-B14F-4D97-AF65-F5344CB8AC3E}">
        <p14:creationId xmlns:p14="http://schemas.microsoft.com/office/powerpoint/2010/main" val="969502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f6e27df-3e51-4cb1-a650-d3c7f35bae8b">
      <Terms xmlns="http://schemas.microsoft.com/office/infopath/2007/PartnerControls"/>
    </lcf76f155ced4ddcb4097134ff3c332f>
    <_x30e9__x30d9__x30eb_ xmlns="5f6e27df-3e51-4cb1-a650-d3c7f35bae8b" xsi:nil="true"/>
    <TaxCatchAll xmlns="965da737-fb79-4e59-9ed1-5e0d0692326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8B54EE6AFAF9F4A81E8AE8644C24856" ma:contentTypeVersion="16" ma:contentTypeDescription="新しいドキュメントを作成します。" ma:contentTypeScope="" ma:versionID="1a9e562505f14a67deed848089f17ea7">
  <xsd:schema xmlns:xsd="http://www.w3.org/2001/XMLSchema" xmlns:xs="http://www.w3.org/2001/XMLSchema" xmlns:p="http://schemas.microsoft.com/office/2006/metadata/properties" xmlns:ns2="5f6e27df-3e51-4cb1-a650-d3c7f35bae8b" xmlns:ns3="965da737-fb79-4e59-9ed1-5e0d06923261" targetNamespace="http://schemas.microsoft.com/office/2006/metadata/properties" ma:root="true" ma:fieldsID="d3201bed014ade7a27d7cc2e094c014f" ns2:_="" ns3:_="">
    <xsd:import namespace="5f6e27df-3e51-4cb1-a650-d3c7f35bae8b"/>
    <xsd:import namespace="965da737-fb79-4e59-9ed1-5e0d069232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_x30e9__x30d9__x30eb_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6e27df-3e51-4cb1-a650-d3c7f35bae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_x30e9__x30d9__x30eb_" ma:index="19" nillable="true" ma:displayName="ラベル" ma:format="Dropdown" ma:internalName="_x30e9__x30d9__x30eb_">
      <xsd:simpleType>
        <xsd:restriction base="dms:Choice">
          <xsd:enumeration value="企画書"/>
          <xsd:enumeration value="説明資料"/>
          <xsd:enumeration value="選択肢 3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b7c8acc6-2666-4a1d-9e0c-d867ff5463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5da737-fb79-4e59-9ed1-5e0d0692326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9bb15dbe-4b12-4786-9df6-bf722df52c7a}" ma:internalName="TaxCatchAll" ma:showField="CatchAllData" ma:web="965da737-fb79-4e59-9ed1-5e0d069232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A953EA-253A-4C7D-9111-12489BB4279F}">
  <ds:schemaRefs>
    <ds:schemaRef ds:uri="http://schemas.microsoft.com/office/2006/metadata/properties"/>
    <ds:schemaRef ds:uri="http://schemas.microsoft.com/office/infopath/2007/PartnerControls"/>
    <ds:schemaRef ds:uri="5f6e27df-3e51-4cb1-a650-d3c7f35bae8b"/>
    <ds:schemaRef ds:uri="965da737-fb79-4e59-9ed1-5e0d06923261"/>
  </ds:schemaRefs>
</ds:datastoreItem>
</file>

<file path=customXml/itemProps2.xml><?xml version="1.0" encoding="utf-8"?>
<ds:datastoreItem xmlns:ds="http://schemas.openxmlformats.org/officeDocument/2006/customXml" ds:itemID="{71599B73-20B6-49DA-A7EA-82C4C2AE2B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95A58B-A580-4378-B381-F58A732D4F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6e27df-3e51-4cb1-a650-d3c7f35bae8b"/>
    <ds:schemaRef ds:uri="965da737-fb79-4e59-9ed1-5e0d069232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427</Words>
  <Application>Microsoft Office PowerPoint</Application>
  <PresentationFormat>ユーザー設定</PresentationFormat>
  <Paragraphs>77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HG創英角ｺﾞｼｯｸUB</vt:lpstr>
      <vt:lpstr>YuGothic</vt:lpstr>
      <vt:lpstr>游ゴシック</vt:lpstr>
      <vt:lpstr>游ゴシック Light</vt:lpstr>
      <vt:lpstr>Arial</vt:lpstr>
      <vt:lpstr>Noto Sans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後藤  優里 (HK)</dc:creator>
  <cp:lastModifiedBy>Asami Koshiishi</cp:lastModifiedBy>
  <cp:revision>2</cp:revision>
  <dcterms:created xsi:type="dcterms:W3CDTF">2022-02-07T02:34:51Z</dcterms:created>
  <dcterms:modified xsi:type="dcterms:W3CDTF">2023-11-14T03:18:03Z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0x010100A8B54EE6AFAF9F4A81E8AE8644C24856</vt:lpwstr>
  </property>
</Properties>
</file>